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5" d="100"/>
          <a:sy n="65" d="100"/>
        </p:scale>
        <p:origin x="700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5AA09B-8046-4318-BA9C-81EAEC2C1DAA}" type="datetimeFigureOut">
              <a:rPr lang="ru-RU" smtClean="0"/>
              <a:t>03.08.2024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A1E5F8-BB1B-484C-8A16-46DBC38B54B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432881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5AA09B-8046-4318-BA9C-81EAEC2C1DAA}" type="datetimeFigureOut">
              <a:rPr lang="ru-RU" smtClean="0"/>
              <a:t>03.08.2024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A1E5F8-BB1B-484C-8A16-46DBC38B54B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241013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5AA09B-8046-4318-BA9C-81EAEC2C1DAA}" type="datetimeFigureOut">
              <a:rPr lang="ru-RU" smtClean="0"/>
              <a:t>03.08.2024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A1E5F8-BB1B-484C-8A16-46DBC38B54B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086238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5AA09B-8046-4318-BA9C-81EAEC2C1DAA}" type="datetimeFigureOut">
              <a:rPr lang="ru-RU" smtClean="0"/>
              <a:t>03.08.2024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A1E5F8-BB1B-484C-8A16-46DBC38B54B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96727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5AA09B-8046-4318-BA9C-81EAEC2C1DAA}" type="datetimeFigureOut">
              <a:rPr lang="ru-RU" smtClean="0"/>
              <a:t>03.08.2024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A1E5F8-BB1B-484C-8A16-46DBC38B54B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229338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5AA09B-8046-4318-BA9C-81EAEC2C1DAA}" type="datetimeFigureOut">
              <a:rPr lang="ru-RU" smtClean="0"/>
              <a:t>03.08.2024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A1E5F8-BB1B-484C-8A16-46DBC38B54B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239713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5AA09B-8046-4318-BA9C-81EAEC2C1DAA}" type="datetimeFigureOut">
              <a:rPr lang="ru-RU" smtClean="0"/>
              <a:t>03.08.2024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A1E5F8-BB1B-484C-8A16-46DBC38B54B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865818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5AA09B-8046-4318-BA9C-81EAEC2C1DAA}" type="datetimeFigureOut">
              <a:rPr lang="ru-RU" smtClean="0"/>
              <a:t>03.08.2024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A1E5F8-BB1B-484C-8A16-46DBC38B54B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322588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5AA09B-8046-4318-BA9C-81EAEC2C1DAA}" type="datetimeFigureOut">
              <a:rPr lang="ru-RU" smtClean="0"/>
              <a:t>03.08.2024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A1E5F8-BB1B-484C-8A16-46DBC38B54B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533814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5AA09B-8046-4318-BA9C-81EAEC2C1DAA}" type="datetimeFigureOut">
              <a:rPr lang="ru-RU" smtClean="0"/>
              <a:t>03.08.2024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A1E5F8-BB1B-484C-8A16-46DBC38B54B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106447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5AA09B-8046-4318-BA9C-81EAEC2C1DAA}" type="datetimeFigureOut">
              <a:rPr lang="ru-RU" smtClean="0"/>
              <a:t>03.08.2024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A1E5F8-BB1B-484C-8A16-46DBC38B54B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380464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5AA09B-8046-4318-BA9C-81EAEC2C1DAA}" type="datetimeFigureOut">
              <a:rPr lang="ru-RU" smtClean="0"/>
              <a:t>03.08.2024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A1E5F8-BB1B-484C-8A16-46DBC38B54B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478611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07829" y="0"/>
            <a:ext cx="784171" cy="729141"/>
          </a:xfrm>
          <a:prstGeom prst="rect">
            <a:avLst/>
          </a:prstGeom>
        </p:spPr>
      </p:pic>
      <p:pic>
        <p:nvPicPr>
          <p:cNvPr id="6" name="сова 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354260" y="1944364"/>
            <a:ext cx="3605831" cy="3605831"/>
          </a:xfrm>
          <a:prstGeom prst="rect">
            <a:avLst/>
          </a:prstGeom>
        </p:spPr>
      </p:pic>
      <p:sp>
        <p:nvSpPr>
          <p:cNvPr id="7" name="Скругленный прямоугольник 6"/>
          <p:cNvSpPr/>
          <p:nvPr/>
        </p:nvSpPr>
        <p:spPr>
          <a:xfrm>
            <a:off x="1193686" y="443259"/>
            <a:ext cx="6462708" cy="5449376"/>
          </a:xfrm>
          <a:prstGeom prst="roundRect">
            <a:avLst/>
          </a:prstGeom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круг большой Овал 7"/>
          <p:cNvSpPr/>
          <p:nvPr/>
        </p:nvSpPr>
        <p:spPr>
          <a:xfrm>
            <a:off x="1648326" y="1844474"/>
            <a:ext cx="2959769" cy="2815390"/>
          </a:xfrm>
          <a:prstGeom prst="ellipse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колесо 1 Овал 8"/>
          <p:cNvSpPr/>
          <p:nvPr/>
        </p:nvSpPr>
        <p:spPr>
          <a:xfrm>
            <a:off x="2045367" y="4603349"/>
            <a:ext cx="998309" cy="946846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колесо 2 Овал 9"/>
          <p:cNvSpPr/>
          <p:nvPr/>
        </p:nvSpPr>
        <p:spPr>
          <a:xfrm>
            <a:off x="3363225" y="4551183"/>
            <a:ext cx="983092" cy="946846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окно Овал 10"/>
          <p:cNvSpPr/>
          <p:nvPr/>
        </p:nvSpPr>
        <p:spPr>
          <a:xfrm>
            <a:off x="1937083" y="2272865"/>
            <a:ext cx="1053323" cy="1097713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верх пропеллер : знак завершения 11"/>
          <p:cNvSpPr/>
          <p:nvPr/>
        </p:nvSpPr>
        <p:spPr>
          <a:xfrm>
            <a:off x="1888118" y="755854"/>
            <a:ext cx="2805038" cy="582794"/>
          </a:xfrm>
          <a:prstGeom prst="flowChartTerminator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нога пропеллер Прямоугольник 12"/>
          <p:cNvSpPr/>
          <p:nvPr/>
        </p:nvSpPr>
        <p:spPr>
          <a:xfrm>
            <a:off x="2826178" y="1349192"/>
            <a:ext cx="686220" cy="48473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хвост палка Блок-схема: ручной ввод 15"/>
          <p:cNvSpPr/>
          <p:nvPr/>
        </p:nvSpPr>
        <p:spPr>
          <a:xfrm>
            <a:off x="4608095" y="2934603"/>
            <a:ext cx="1735524" cy="546333"/>
          </a:xfrm>
          <a:prstGeom prst="flowChartManualInpu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круг хвоста Овал 16"/>
          <p:cNvSpPr/>
          <p:nvPr/>
        </p:nvSpPr>
        <p:spPr>
          <a:xfrm>
            <a:off x="6091975" y="2491806"/>
            <a:ext cx="1256327" cy="1352282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94938" y="645853"/>
            <a:ext cx="968204" cy="980231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3465" y="2623425"/>
            <a:ext cx="1089043" cy="1089043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0775" y="2380332"/>
            <a:ext cx="940046" cy="940046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821766">
            <a:off x="4808456" y="2571476"/>
            <a:ext cx="1272586" cy="1272586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58" r="10932"/>
          <a:stretch/>
        </p:blipFill>
        <p:spPr>
          <a:xfrm>
            <a:off x="3387969" y="4398070"/>
            <a:ext cx="962545" cy="1206038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7320" y="1289684"/>
            <a:ext cx="615078" cy="625898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0458" y="4712708"/>
            <a:ext cx="728127" cy="728127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6973" y="2605881"/>
            <a:ext cx="1307168" cy="1307168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518" r="32599"/>
          <a:stretch/>
        </p:blipFill>
        <p:spPr>
          <a:xfrm rot="16200000">
            <a:off x="3121635" y="220660"/>
            <a:ext cx="435935" cy="1633506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7331" y="680848"/>
            <a:ext cx="5077079" cy="52383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9656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7F7F7F"/>
                                      </p:to>
                                    </p:animClr>
                                    <p:animClr clrSpc="rgb" dir="cw">
                                      <p:cBhvr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7F7F7F"/>
                                      </p:to>
                                    </p:animClr>
                                    <p:set>
                                      <p:cBhvr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A5A5A5"/>
                                      </p:to>
                                    </p:animClr>
                                    <p:animClr clrSpc="rgb" dir="cw">
                                      <p:cBhvr>
                                        <p:cTn id="2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A5A5A5"/>
                                      </p:to>
                                    </p:animClr>
                                    <p:set>
                                      <p:cBhvr>
                                        <p:cTn id="2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C55A11"/>
                                      </p:to>
                                    </p:animClr>
                                    <p:animClr clrSpc="rgb" dir="cw">
                                      <p:cBhvr>
                                        <p:cTn id="3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55A11"/>
                                      </p:to>
                                    </p:animClr>
                                    <p:set>
                                      <p:cBhvr>
                                        <p:cTn id="3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2E75B5"/>
                                      </p:to>
                                    </p:animClr>
                                    <p:animClr clrSpc="rgb" dir="cw">
                                      <p:cBhvr>
                                        <p:cTn id="4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2E75B5"/>
                                      </p:to>
                                    </p:animClr>
                                    <p:set>
                                      <p:cBhvr>
                                        <p:cTn id="4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A5A5A5"/>
                                      </p:to>
                                    </p:animClr>
                                    <p:animClr clrSpc="rgb" dir="cw">
                                      <p:cBhvr>
                                        <p:cTn id="4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A5A5A5"/>
                                      </p:to>
                                    </p:animClr>
                                    <p:set>
                                      <p:cBhvr>
                                        <p:cTn id="4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>
                      <p:stCondLst>
                        <p:cond delay="0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A5A5A5"/>
                                      </p:to>
                                    </p:animClr>
                                    <p:animClr clrSpc="rgb" dir="cw">
                                      <p:cBhvr>
                                        <p:cTn id="5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A5A5A5"/>
                                      </p:to>
                                    </p:animClr>
                                    <p:set>
                                      <p:cBhvr>
                                        <p:cTn id="5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>
                      <p:stCondLst>
                        <p:cond delay="0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2E75B5"/>
                                      </p:to>
                                    </p:animClr>
                                    <p:animClr clrSpc="rgb" dir="cw">
                                      <p:cBhvr>
                                        <p:cTn id="6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2E75B5"/>
                                      </p:to>
                                    </p:animClr>
                                    <p:set>
                                      <p:cBhvr>
                                        <p:cTn id="6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A5A5A5"/>
                                      </p:to>
                                    </p:animClr>
                                    <p:animClr clrSpc="rgb" dir="cw">
                                      <p:cBhvr>
                                        <p:cTn id="7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A5A5A5"/>
                                      </p:to>
                                    </p:animClr>
                                    <p:set>
                                      <p:cBhvr>
                                        <p:cTn id="7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6" grpId="0" animBg="1"/>
      <p:bldP spid="17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92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Марианна</cp:lastModifiedBy>
  <cp:revision>7</cp:revision>
  <dcterms:created xsi:type="dcterms:W3CDTF">2024-05-10T17:49:41Z</dcterms:created>
  <dcterms:modified xsi:type="dcterms:W3CDTF">2024-08-03T16:55:53Z</dcterms:modified>
</cp:coreProperties>
</file>