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>
            <a:fillRect/>
          </a:stretch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ПРИЛЕТЕЛА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0" y="896144"/>
              <a:ext cx="2886075" cy="2886075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80299" y="304801"/>
            <a:ext cx="5286378" cy="3578702"/>
            <a:chOff x="1680299" y="304801"/>
            <a:chExt cx="5286378" cy="3578702"/>
          </a:xfrm>
        </p:grpSpPr>
        <p:sp>
          <p:nvSpPr>
            <p:cNvPr id="14" name="Облачко с текстом: прямоугольное со скругленными углами 1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НА ЛУГУ СТОИТ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98264" y="1107597"/>
              <a:ext cx="2754836" cy="277590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80299" y="304801"/>
            <a:ext cx="5286378" cy="3633787"/>
            <a:chOff x="1680299" y="304801"/>
            <a:chExt cx="5286378" cy="3633787"/>
          </a:xfrm>
        </p:grpSpPr>
        <p:sp>
          <p:nvSpPr>
            <p:cNvPr id="18" name="Облачко с текстом: прямоугольное со скругленными углами 1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ВЫРОСЛА ВЫСОКАЯ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680299" y="284958"/>
            <a:ext cx="5286378" cy="3633787"/>
            <a:chOff x="1680299" y="304801"/>
            <a:chExt cx="5286378" cy="3633787"/>
          </a:xfrm>
        </p:grpSpPr>
        <p:sp>
          <p:nvSpPr>
            <p:cNvPr id="22" name="Облачко с текстом: прямоугольное со скругленными углами 21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80299" y="252414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АРОМАТНАЯ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981870"/>
              <a:ext cx="2886075" cy="2886075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84783" y="265115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ДЕТИ ЛЮБЯТ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680299" y="272735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ИСПУГАЛИСЬ МЫ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689267" y="284958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РЯДОМ ПРОПЛЫЛИ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9" y="1350987"/>
            <a:ext cx="4711146" cy="5329350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34960" y="2315845"/>
            <a:ext cx="3799840" cy="379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2024-05-14T20:47:00Z</dcterms:created>
  <dcterms:modified xsi:type="dcterms:W3CDTF">2024-07-08T08:08:54Z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29B63049A851417AB9EF71E3CF4A39A4_12</vt:lpwstr>
  </property>
  <property fmtid="{D5CDD505-2E9C-101B-9397-08002B2CF9AE}" pid="3" name="KSOProductBuildVer">
    <vt:lpwstr>1033-12.2.0.17119</vt:lpwstr>
  </property>
</Properties>
</file>