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>
        <p:scale>
          <a:sx n="75" d="100"/>
          <a:sy n="75" d="100"/>
        </p:scale>
        <p:origin x="9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6ABDC5E-6E50-8AA7-A799-4DBFBB1A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396" y="1955459"/>
            <a:ext cx="4502669" cy="47489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6B012-0843-7ACF-25C1-55DF01706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172">
            <a:off x="7519179" y="3347497"/>
            <a:ext cx="2884010" cy="28840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3FACB6-96B6-43D8-ACCF-5852B9905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725" y="3275368"/>
            <a:ext cx="2895357" cy="28953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95" y="406485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729" y="4104865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9213" y="401709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6183" y="404847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70502" y="4003269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7271" y="4190894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598" y="4176629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0518" y="4020979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7257" y="4063178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F7859-A708-74B4-4FAB-024348FA16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68">
            <a:off x="2686973" y="4100943"/>
            <a:ext cx="1284501" cy="128450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2024-08-27T20:00:58Z</dcterms:created>
  <dcterms:modified xsi:type="dcterms:W3CDTF">2024-12-04T10:05:39Z</dcterms:modified>
</cp:coreProperties>
</file>