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ШАПКА"/>
          <p:cNvSpPr/>
          <p:nvPr/>
        </p:nvSpPr>
        <p:spPr>
          <a:xfrm>
            <a:off x="2997844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КАПША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ШЛЯПА"/>
          <p:cNvSpPr/>
          <p:nvPr/>
        </p:nvSpPr>
        <p:spPr>
          <a:xfrm>
            <a:off x="8760296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ПАШЛЯ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ШАРФ"/>
          <p:cNvSpPr/>
          <p:nvPr/>
        </p:nvSpPr>
        <p:spPr>
          <a:xfrm>
            <a:off x="5869352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РАШФ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ШТАНЫ"/>
          <p:cNvSpPr/>
          <p:nvPr/>
        </p:nvSpPr>
        <p:spPr>
          <a:xfrm>
            <a:off x="7320147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ТЫШНА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Овал ШОРТЫ"/>
          <p:cNvSpPr/>
          <p:nvPr/>
        </p:nvSpPr>
        <p:spPr>
          <a:xfrm>
            <a:off x="586935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ТЫРОШ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Овал ШУБА"/>
          <p:cNvSpPr/>
          <p:nvPr/>
        </p:nvSpPr>
        <p:spPr>
          <a:xfrm>
            <a:off x="4223792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АШУБ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вал ШЛЕПКИ"/>
          <p:cNvSpPr/>
          <p:nvPr/>
        </p:nvSpPr>
        <p:spPr>
          <a:xfrm>
            <a:off x="2997723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ЛЕКШПИ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Овал ШАЛЬ"/>
          <p:cNvSpPr/>
          <p:nvPr/>
        </p:nvSpPr>
        <p:spPr>
          <a:xfrm>
            <a:off x="8760296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ЛЬША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843098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194871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2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9" y="2491667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4509120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4" y="4501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399100"/>
            <a:ext cx="1883116" cy="1908000"/>
          </a:xfrm>
          <a:prstGeom prst="rect">
            <a:avLst/>
          </a:prstGeom>
        </p:spPr>
      </p:pic>
      <p:pic>
        <p:nvPicPr>
          <p:cNvPr id="19" name="ШЛЯП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6" y="453100"/>
            <a:ext cx="24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4123690" y="661035"/>
            <a:ext cx="4935220" cy="5078095"/>
          </a:xfrm>
          <a:prstGeom prst="rect">
            <a:avLst/>
          </a:prstGeom>
        </p:spPr>
      </p:pic>
      <p:pic>
        <p:nvPicPr>
          <p:cNvPr id="21" name="Picture 20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455" y="2060575"/>
            <a:ext cx="3004185" cy="300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Произвольный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2024-06-13T07:35:17Z</dcterms:created>
  <dcterms:modified xsi:type="dcterms:W3CDTF">2024-06-13T07:36:30Z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