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6" autoAdjust="0"/>
  </p:normalViewPr>
  <p:slideViewPr>
    <p:cSldViewPr snapToGrid="0" showGuides="1">
      <p:cViewPr varScale="1">
        <p:scale>
          <a:sx n="60" d="100"/>
          <a:sy n="60" d="100"/>
        </p:scale>
        <p:origin x="76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microsoft.com/office/2007/relationships/hdphoto" Target="../media/hdphoto3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8" y="35841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700BFD3-B05A-6F6F-A7C1-D1CE051A5A2B}"/>
              </a:ext>
            </a:extLst>
          </p:cNvPr>
          <p:cNvGrpSpPr/>
          <p:nvPr/>
        </p:nvGrpSpPr>
        <p:grpSpPr>
          <a:xfrm>
            <a:off x="7289672" y="4711874"/>
            <a:ext cx="1108877" cy="1143086"/>
            <a:chOff x="7289672" y="4711874"/>
            <a:chExt cx="110887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1" name="Рисунок 80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DBB66FC-4DE2-6A4A-8267-516068F4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42" y="4711874"/>
              <a:ext cx="1103107" cy="110310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474EDB9-B591-D948-BEDD-34FF75CEE19A}"/>
              </a:ext>
            </a:extLst>
          </p:cNvPr>
          <p:cNvGrpSpPr/>
          <p:nvPr/>
        </p:nvGrpSpPr>
        <p:grpSpPr>
          <a:xfrm>
            <a:off x="7152046" y="3214729"/>
            <a:ext cx="1368963" cy="1368963"/>
            <a:chOff x="7152046" y="3214729"/>
            <a:chExt cx="1368963" cy="13689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3" name="Рисунок 82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8C779D56-EB96-265E-7C61-1068BB42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46" y="3214729"/>
              <a:ext cx="1368963" cy="136896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27FCEA0-EEB7-CFF3-4AE7-3107A658EB1D}"/>
              </a:ext>
            </a:extLst>
          </p:cNvPr>
          <p:cNvGrpSpPr/>
          <p:nvPr/>
        </p:nvGrpSpPr>
        <p:grpSpPr>
          <a:xfrm>
            <a:off x="184071" y="3304216"/>
            <a:ext cx="1113499" cy="1157260"/>
            <a:chOff x="184071" y="3304216"/>
            <a:chExt cx="1113499" cy="11572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9" name="Рисунок 88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8E88667-03F2-076C-26DF-A80AE396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71" y="3361045"/>
              <a:ext cx="1100431" cy="1100431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DBDC65B-FBC5-50A8-BE50-DCCE91439464}"/>
              </a:ext>
            </a:extLst>
          </p:cNvPr>
          <p:cNvGrpSpPr/>
          <p:nvPr/>
        </p:nvGrpSpPr>
        <p:grpSpPr>
          <a:xfrm>
            <a:off x="194464" y="488900"/>
            <a:ext cx="1103107" cy="1143086"/>
            <a:chOff x="194464" y="488900"/>
            <a:chExt cx="1103107" cy="114308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3" name="Рисунок 92" descr="Изображение выглядит как растение, цветок, анемон&#10;&#10;Автоматически созданное описание">
              <a:extLst>
                <a:ext uri="{FF2B5EF4-FFF2-40B4-BE49-F238E27FC236}">
                  <a16:creationId xmlns:a16="http://schemas.microsoft.com/office/drawing/2014/main" id="{4003D7A2-367E-EAD0-9558-B8B719A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8" y="556781"/>
              <a:ext cx="1070020" cy="107002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26</cp:revision>
  <dcterms:created xsi:type="dcterms:W3CDTF">2024-07-21T13:02:50Z</dcterms:created>
  <dcterms:modified xsi:type="dcterms:W3CDTF">2024-08-15T15:31:35Z</dcterms:modified>
</cp:coreProperties>
</file>