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6213" y="1659359"/>
              <a:ext cx="20042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KRĘCI SIĘ I LATA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NA NOSIE RÓG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HULA, NOGA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3850432"/>
              <a:ext cx="20042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SAM WARZY (GOTUJE) 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13216" cy="2105891"/>
            <a:chOff x="2475347" y="3661371"/>
            <a:chExt cx="2113216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82672" y="4030054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PARA, STATEK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SAM CHODZI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PRZEBIJA ŚNIEG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214527" y="3666880"/>
            <a:ext cx="1600563" cy="1600563"/>
            <a:chOff x="7173641" y="3694336"/>
            <a:chExt cx="1600563" cy="1600563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/>
            <a:srcRect l="85794" t="33735" r="-1" b="29667"/>
            <a:stretch>
              <a:fillRect/>
            </a:stretch>
          </p:blipFill>
          <p:spPr>
            <a:xfrm rot="801999">
              <a:off x="7911468" y="4773066"/>
              <a:ext cx="45719" cy="1180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73641" y="3694336"/>
              <a:ext cx="1600563" cy="1600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25" y="3326361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18" y="1064802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36" y="1098437"/>
            <a:ext cx="1662924" cy="1662924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92" y="3266288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6" y="3311409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72939" y="2571879"/>
            <a:ext cx="221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HELIKOPTER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42104" y="2579868"/>
            <a:ext cx="221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NOSOROŻEC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50351" y="2587509"/>
            <a:ext cx="221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HULAJNOGA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SAMOWAR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51220" y="5193594"/>
            <a:ext cx="2354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PAROSTATEK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91107" y="5257621"/>
            <a:ext cx="2215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SAMOCHÓD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96418" y="5267443"/>
            <a:ext cx="2976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PRZEBIŚNIEG </a:t>
            </a:r>
            <a:endParaRPr lang="ru-RU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98" name="Picture 9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754235" y="2214880"/>
            <a:ext cx="2428240" cy="2428240"/>
          </a:xfrm>
          <a:prstGeom prst="rect">
            <a:avLst/>
          </a:prstGeom>
        </p:spPr>
      </p:pic>
      <p:pic>
        <p:nvPicPr>
          <p:cNvPr id="4" name="Рисунок 3" descr="Изображение выглядит как транспорт, вертолет, Винт вертолет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4038C56-2FD3-C265-2CA4-F2AAC27EDE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16" y="1086521"/>
            <a:ext cx="1824197" cy="1824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29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2024-05-08T09:50:00Z</dcterms:created>
  <dcterms:modified xsi:type="dcterms:W3CDTF">2025-07-11T17:42:57Z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