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7785" y="749935"/>
            <a:ext cx="3281045" cy="328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2024-04-22T12:47:00Z</dcterms:created>
  <dcterms:modified xsi:type="dcterms:W3CDTF">2024-12-09T13:47:29Z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