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719251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26" y="3560410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307842-339A-AF3E-36E0-B502DBF5EBF1}"/>
              </a:ext>
            </a:extLst>
          </p:cNvPr>
          <p:cNvSpPr/>
          <p:nvPr/>
        </p:nvSpPr>
        <p:spPr>
          <a:xfrm>
            <a:off x="9056079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3A5A1F-2CE3-B5D8-53B5-9165B6949EEE}"/>
              </a:ext>
            </a:extLst>
          </p:cNvPr>
          <p:cNvSpPr/>
          <p:nvPr/>
        </p:nvSpPr>
        <p:spPr>
          <a:xfrm>
            <a:off x="4931625" y="463525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646082" y="3581244"/>
            <a:ext cx="548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9997367" y="3639584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A80D76-A511-3BE5-9B13-EC1973147E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8" y="4557432"/>
            <a:ext cx="1309396" cy="130939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EF193F7F-4993-C455-A8BF-308953B156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8" y="4624677"/>
            <a:ext cx="1151529" cy="11515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порт, крикет, спортивная игра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9B2A478B-E454-D9B6-7C08-44BA5880C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05" y="4147416"/>
            <a:ext cx="1940265" cy="194026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E706C930-B6D9-02E7-F8C7-EBD3B15493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625278"/>
            <a:ext cx="2551178" cy="19133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A08C804-12E8-7FC6-DAD7-6110DDADF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136" y="591717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5" name="Рисунок 44" descr="Изображение выглядит как обувь, сердце&#10;&#10;Автоматически созданное описание">
            <a:extLst>
              <a:ext uri="{FF2B5EF4-FFF2-40B4-BE49-F238E27FC236}">
                <a16:creationId xmlns:a16="http://schemas.microsoft.com/office/drawing/2014/main" id="{7C8AC616-BBA8-C450-ACF7-D76CDB5CE1F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3" y="312598"/>
            <a:ext cx="2492526" cy="2492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4BD42F04-98E3-3292-C578-DE3FC27CF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45" y="-976229"/>
            <a:ext cx="3727526" cy="3727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C516DC7-FE8E-61B1-D227-6B6F26C841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1560" y="483551"/>
            <a:ext cx="2268876" cy="22688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6EB921A-9087-0766-7895-D2D5C02A6D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3010" y="555315"/>
            <a:ext cx="2125347" cy="2125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 descr="Изображение выглядит как рождественская елка, рождество, Ель голуба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4259D91-059C-13F7-B9EA-DD6E3CD6B10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71" y="457329"/>
            <a:ext cx="2434566" cy="243456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8D989B3-D14F-E059-9F4E-16017069EB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80" b="92421" l="9704" r="90296">
                        <a14:foregroundMark x1="61995" y1="92665" x2="69811" y2="92665"/>
                        <a14:foregroundMark x1="90296" y1="69927" x2="89218" y2="5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077" y="576037"/>
            <a:ext cx="1886497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 descr="Изображение выглядит как крышка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90BFCE-BD62-A92A-A148-61D89F2D4E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12" y="405383"/>
            <a:ext cx="2452392" cy="245239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FD92215C-180D-9FB5-3A01-FDE7572C8FC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36" y="354345"/>
            <a:ext cx="2554468" cy="255446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F3E66E7-52EF-C6AD-40D5-887461FD1C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4659" y="515146"/>
            <a:ext cx="2192430" cy="219243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5CF4E63-2C19-810D-FEEF-0164E997CE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409" y="412604"/>
            <a:ext cx="2192431" cy="219243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2" name="Рисунок 11" descr="Изображение выглядит как безалкогольный напиток, бутыл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B3DFAD2C-FB6C-06F1-6DBF-A156F4B397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46" y="537068"/>
            <a:ext cx="2125347" cy="2125347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8C61720E-F4A1-FCF0-E2BD-9C415B86E0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10" y="610251"/>
            <a:ext cx="2079724" cy="207972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33" y="-235478"/>
            <a:ext cx="3525719" cy="35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3542 0.1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3568 0.1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-0.33815 0.165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5052 0.148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33698 0.1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34427 0.141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34244 0.1215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3516 0.1226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4049 0.1655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33581 0.141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34479 0.16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34831 0.155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4244 0.1756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33802 0.15602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1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34</cp:revision>
  <dcterms:created xsi:type="dcterms:W3CDTF">2024-07-21T13:02:50Z</dcterms:created>
  <dcterms:modified xsi:type="dcterms:W3CDTF">2025-07-08T12:33:32Z</dcterms:modified>
</cp:coreProperties>
</file>