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50" d="100"/>
          <a:sy n="50" d="100"/>
        </p:scale>
        <p:origin x="2832" y="13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2D1229-95E2-4040-85D8-9434A7F918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4CA47AB-D461-49C0-A89C-FCC6AE92F5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5426F16-3208-4165-8A1B-E25EC87B7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F32D3-B9E6-4D6F-8EC1-EB6617676B21}" type="datetimeFigureOut">
              <a:rPr lang="ru-RU" smtClean="0"/>
              <a:t>30.07.2025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EEDC2F3-F8CB-4985-B38F-452493ECB2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34BB566-21FA-4BB0-93F4-375742198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68EBC-692E-45DD-9EC6-EBAD20B78E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38271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4A9746-FC18-407A-897B-187C62DD9B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38979B4-FD37-4789-9083-359B857E67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DBF2E86-6E34-45A4-9FBE-2870FEB434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F32D3-B9E6-4D6F-8EC1-EB6617676B21}" type="datetimeFigureOut">
              <a:rPr lang="ru-RU" smtClean="0"/>
              <a:t>30.07.2025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020B32-9958-48BB-B991-5880CE3999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18E0A90-BE08-4E1B-B476-4C27DA1AE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68EBC-692E-45DD-9EC6-EBAD20B78E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18055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68059C3-93C8-4D44-9EC9-9F3C772FBE8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7F85D35-E0A8-4674-8F92-E8C5B75F88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B5CE9DE-CA5A-4212-A669-01E0F33897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F32D3-B9E6-4D6F-8EC1-EB6617676B21}" type="datetimeFigureOut">
              <a:rPr lang="ru-RU" smtClean="0"/>
              <a:t>30.07.2025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F62F2BB-6550-4665-8770-2B97C8DB1D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D5F5DFE-CF94-406A-8DF0-2BC60731C8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68EBC-692E-45DD-9EC6-EBAD20B78E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28671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8F7C7E-B05C-468C-9F6C-043B0EE3A7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8E1F506-A9EA-4C35-8DA8-997BD4236A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A98ADA9-83BA-4742-B32D-5474EDC89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F32D3-B9E6-4D6F-8EC1-EB6617676B21}" type="datetimeFigureOut">
              <a:rPr lang="ru-RU" smtClean="0"/>
              <a:t>30.07.2025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6CF18D6-EB75-477C-AA89-6247F5C9B9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F20824F-7B01-4E30-9A10-FDA1DA569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68EBC-692E-45DD-9EC6-EBAD20B78E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07664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59F370-9ACE-4027-9E2B-37980B77B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D5D16FC-4B23-474B-AD8D-8171336B62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4981BB1-4F2D-4138-852E-FFBCEF541D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F32D3-B9E6-4D6F-8EC1-EB6617676B21}" type="datetimeFigureOut">
              <a:rPr lang="ru-RU" smtClean="0"/>
              <a:t>30.07.2025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1ECA125-6B5D-47BC-8290-1405D93AA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6D2CEA9-F7BF-465C-9FC3-F85F30626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68EBC-692E-45DD-9EC6-EBAD20B78E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35657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8112AA-DB3C-4AC3-997D-578541CEBD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B326934-7DBD-44EC-B74F-722B8EF622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911DE64-29CD-4DB4-87AB-683AC878D6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A74EC83-C0C2-4E9F-88FE-3BECD0E686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F32D3-B9E6-4D6F-8EC1-EB6617676B21}" type="datetimeFigureOut">
              <a:rPr lang="ru-RU" smtClean="0"/>
              <a:t>30.07.2025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317EA79-DD13-4F9D-8B28-30B976D84F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EAF97BF-5146-40EE-B998-15A38254BD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68EBC-692E-45DD-9EC6-EBAD20B78E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16568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F5EC40-40EF-49BD-8C14-76858B5089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F0CC8DF-F44B-4A51-B8C3-95099CB29F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DD0D70E-97CD-4CD1-AEAB-4E500C8506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D051D30-5C54-4EA5-91C5-B1306266DA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2229A6E-3491-46CF-9A12-63022FEAAF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7091EAD-296B-41F1-B736-77497EE77A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F32D3-B9E6-4D6F-8EC1-EB6617676B21}" type="datetimeFigureOut">
              <a:rPr lang="ru-RU" smtClean="0"/>
              <a:t>30.07.2025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108364B-A40D-4631-AB88-399E28689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5854D64-3EBE-4586-AE97-492473356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68EBC-692E-45DD-9EC6-EBAD20B78E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67922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698BAA-68D8-4694-92EB-FAACEE0504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48A107C-41A2-4DF6-9CF9-2B07C18153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F32D3-B9E6-4D6F-8EC1-EB6617676B21}" type="datetimeFigureOut">
              <a:rPr lang="ru-RU" smtClean="0"/>
              <a:t>30.07.2025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F4CB386-640D-40F8-84E1-2D722FB121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A8081C2-6A4A-4E20-BEA7-2C93484FE7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68EBC-692E-45DD-9EC6-EBAD20B78E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08515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3C3B74F-3937-48FB-8C07-5E19F9AB32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F32D3-B9E6-4D6F-8EC1-EB6617676B21}" type="datetimeFigureOut">
              <a:rPr lang="ru-RU" smtClean="0"/>
              <a:t>30.07.2025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A639BEE-C575-4A4F-AA4E-6F860ABA04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F7AC18C-290A-40C8-B7B6-77BD5B979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68EBC-692E-45DD-9EC6-EBAD20B78E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68463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FD5A12-297D-449D-A9C0-227447AB8D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1911844-06D1-4BE5-A5C8-035C258611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FCC4C98-1D17-4122-BA17-E01E322B4C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091E2C8-5ED2-491E-8280-1F855183CE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F32D3-B9E6-4D6F-8EC1-EB6617676B21}" type="datetimeFigureOut">
              <a:rPr lang="ru-RU" smtClean="0"/>
              <a:t>30.07.2025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89DD853-646F-4199-82E3-50CCB15099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98DAC53-CA8F-4F82-90A8-E84B8AB878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68EBC-692E-45DD-9EC6-EBAD20B78E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70950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6790C2-0D10-4C92-AB81-8FC9D822D0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95CDB5E-B9D7-4E72-BC06-F0280C1AA3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A6531F0-8A85-40E2-A8AA-2F55963FE3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38FB3BA-3132-4310-AD76-384FC0DAE6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F32D3-B9E6-4D6F-8EC1-EB6617676B21}" type="datetimeFigureOut">
              <a:rPr lang="ru-RU" smtClean="0"/>
              <a:t>30.07.2025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9B5C4AB-8144-47F6-9598-3341007C62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054906C-7B2C-40D5-BE9C-AE328D1404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68EBC-692E-45DD-9EC6-EBAD20B78E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16138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8ED9D1-0137-4B9B-AC15-2906EEA475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9ECCB55-F9B9-4F2F-9270-61C7CB5007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E4A3EF9-901B-4895-8D82-AC9627E572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8F32D3-B9E6-4D6F-8EC1-EB6617676B21}" type="datetimeFigureOut">
              <a:rPr lang="ru-RU" smtClean="0"/>
              <a:t>30.07.2025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081388E-130B-4EEE-9046-C601B641D9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61573EB-0E50-4B9C-B708-484D4B4DF8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668EBC-692E-45DD-9EC6-EBAD20B78E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8570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6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5.png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microsoft.com/office/2007/relationships/hdphoto" Target="../media/hdphoto1.wdp"/><Relationship Id="rId10" Type="http://schemas.openxmlformats.org/officeDocument/2006/relationships/image" Target="../media/image9.png"/><Relationship Id="rId19" Type="http://schemas.openxmlformats.org/officeDocument/2006/relationships/image" Target="../media/image17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327D62B-7C74-4E30-83DC-FFE31357E7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FA721A5-CC6A-4E9D-B441-DE39CF78CE2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5" t="4342" r="10262" b="3685"/>
          <a:stretch/>
        </p:blipFill>
        <p:spPr>
          <a:xfrm>
            <a:off x="138113" y="379277"/>
            <a:ext cx="5610225" cy="636614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0F348BC-E445-4A45-977D-FEFC7A9029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3488" y="3314700"/>
            <a:ext cx="3249750" cy="3249750"/>
          </a:xfrm>
          <a:prstGeom prst="rect">
            <a:avLst/>
          </a:prstGeom>
          <a:noFill/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2FFD1C5-E6C3-41D9-804E-1FF2B08C23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9238" y="4345126"/>
            <a:ext cx="3524250" cy="2731949"/>
          </a:xfrm>
          <a:prstGeom prst="rect">
            <a:avLst/>
          </a:prstGeom>
        </p:spPr>
      </p:pic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D19C6CAB-B8C8-483A-902F-9CB5F6EEC4C9}"/>
              </a:ext>
            </a:extLst>
          </p:cNvPr>
          <p:cNvGrpSpPr/>
          <p:nvPr/>
        </p:nvGrpSpPr>
        <p:grpSpPr>
          <a:xfrm>
            <a:off x="5806907" y="3367043"/>
            <a:ext cx="2752724" cy="2752724"/>
            <a:chOff x="4732519" y="1270070"/>
            <a:chExt cx="2752724" cy="2752724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F27671A5-3763-43A8-9741-7E3DC400FB6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32519" y="1270070"/>
              <a:ext cx="2752724" cy="2752724"/>
            </a:xfrm>
            <a:prstGeom prst="rect">
              <a:avLst/>
            </a:prstGeom>
          </p:spPr>
        </p:pic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C30E3FBC-EC92-4316-B199-8825F8627E1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148270">
              <a:off x="5498875" y="2450540"/>
              <a:ext cx="1141843" cy="1177380"/>
            </a:xfrm>
            <a:prstGeom prst="rect">
              <a:avLst/>
            </a:prstGeom>
            <a:effectLst>
              <a:glow rad="127000">
                <a:schemeClr val="accent5">
                  <a:lumMod val="40000"/>
                  <a:lumOff val="60000"/>
                </a:schemeClr>
              </a:glow>
            </a:effectLst>
          </p:spPr>
        </p:pic>
      </p:grp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BDF7EB3-41E8-4EE2-B0F6-87BFFDF180F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5" t="51172" r="7271" b="7190"/>
          <a:stretch/>
        </p:blipFill>
        <p:spPr>
          <a:xfrm>
            <a:off x="5493301" y="5753100"/>
            <a:ext cx="3100836" cy="1185862"/>
          </a:xfrm>
          <a:prstGeom prst="rect">
            <a:avLst/>
          </a:prstGeom>
        </p:spPr>
      </p:pic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8C9232E6-0AAE-4C57-92C3-6D1A9419996F}"/>
              </a:ext>
            </a:extLst>
          </p:cNvPr>
          <p:cNvGrpSpPr/>
          <p:nvPr/>
        </p:nvGrpSpPr>
        <p:grpSpPr>
          <a:xfrm>
            <a:off x="5792671" y="3367043"/>
            <a:ext cx="2752724" cy="2752724"/>
            <a:chOff x="5852977" y="-580161"/>
            <a:chExt cx="2752724" cy="2752724"/>
          </a:xfrm>
        </p:grpSpPr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F445543F-6445-4973-8524-EC284F04D52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52977" y="-580161"/>
              <a:ext cx="2752724" cy="2752724"/>
            </a:xfrm>
            <a:prstGeom prst="rect">
              <a:avLst/>
            </a:prstGeom>
          </p:spPr>
        </p:pic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47445964-2BA6-4CEC-934B-83C8F8FD65B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254"/>
            <a:stretch>
              <a:fillRect/>
            </a:stretch>
          </p:blipFill>
          <p:spPr>
            <a:xfrm>
              <a:off x="6597264" y="245789"/>
              <a:ext cx="948635" cy="1869389"/>
            </a:xfrm>
            <a:prstGeom prst="rect">
              <a:avLst/>
            </a:prstGeom>
            <a:effectLst>
              <a:glow rad="127000">
                <a:schemeClr val="accent5">
                  <a:lumMod val="40000"/>
                  <a:lumOff val="60000"/>
                </a:schemeClr>
              </a:glow>
            </a:effectLst>
          </p:spPr>
        </p:pic>
      </p:grp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70C9FC66-68F8-41B5-9A3A-FCA3676E90D1}"/>
              </a:ext>
            </a:extLst>
          </p:cNvPr>
          <p:cNvGrpSpPr/>
          <p:nvPr/>
        </p:nvGrpSpPr>
        <p:grpSpPr>
          <a:xfrm>
            <a:off x="5801479" y="3341422"/>
            <a:ext cx="2752724" cy="2752724"/>
            <a:chOff x="4628948" y="1803797"/>
            <a:chExt cx="2752724" cy="2752724"/>
          </a:xfrm>
        </p:grpSpPr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E04CA5F1-E9AA-42D5-B869-248893F487F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28948" y="1803797"/>
              <a:ext cx="2752724" cy="2752724"/>
            </a:xfrm>
            <a:prstGeom prst="rect">
              <a:avLst/>
            </a:prstGeom>
          </p:spPr>
        </p:pic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E96ADAF8-22B9-4400-8A32-576618ED071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29238" y="2968981"/>
              <a:ext cx="1223111" cy="1223111"/>
            </a:xfrm>
            <a:prstGeom prst="rect">
              <a:avLst/>
            </a:prstGeom>
            <a:effectLst>
              <a:glow rad="127000">
                <a:schemeClr val="accent5">
                  <a:lumMod val="40000"/>
                  <a:lumOff val="60000"/>
                </a:schemeClr>
              </a:glow>
            </a:effectLst>
          </p:spPr>
        </p:pic>
      </p:grp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EDA5C1CA-2AD0-46DB-89BF-FE59EE63ED38}"/>
              </a:ext>
            </a:extLst>
          </p:cNvPr>
          <p:cNvGrpSpPr/>
          <p:nvPr/>
        </p:nvGrpSpPr>
        <p:grpSpPr>
          <a:xfrm>
            <a:off x="5815715" y="3381903"/>
            <a:ext cx="2752724" cy="2752724"/>
            <a:chOff x="9216485" y="1056436"/>
            <a:chExt cx="2752724" cy="2752724"/>
          </a:xfrm>
        </p:grpSpPr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id="{6D0BBA34-3E6A-43A0-B028-C4AB65B4C51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16485" y="1056436"/>
              <a:ext cx="2752724" cy="2752724"/>
            </a:xfrm>
            <a:prstGeom prst="rect">
              <a:avLst/>
            </a:prstGeom>
          </p:spPr>
        </p:pic>
        <p:pic>
          <p:nvPicPr>
            <p:cNvPr id="44" name="Рисунок 43">
              <a:extLst>
                <a:ext uri="{FF2B5EF4-FFF2-40B4-BE49-F238E27FC236}">
                  <a16:creationId xmlns:a16="http://schemas.microsoft.com/office/drawing/2014/main" id="{4A5DA235-D0D3-4088-99C3-8286B2842D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13069" y="2267598"/>
              <a:ext cx="1047102" cy="1047102"/>
            </a:xfrm>
            <a:prstGeom prst="rect">
              <a:avLst/>
            </a:prstGeom>
            <a:effectLst>
              <a:glow rad="127000">
                <a:schemeClr val="accent5">
                  <a:lumMod val="40000"/>
                  <a:lumOff val="60000"/>
                </a:schemeClr>
              </a:glow>
            </a:effectLst>
          </p:spPr>
        </p:pic>
      </p:grpSp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A8EDFEA8-9BF6-4D8A-843B-DBBF8D40A2BE}"/>
              </a:ext>
            </a:extLst>
          </p:cNvPr>
          <p:cNvGrpSpPr/>
          <p:nvPr/>
        </p:nvGrpSpPr>
        <p:grpSpPr>
          <a:xfrm>
            <a:off x="5781209" y="3341422"/>
            <a:ext cx="2752724" cy="2752724"/>
            <a:chOff x="8371147" y="2146351"/>
            <a:chExt cx="2752724" cy="2752724"/>
          </a:xfrm>
        </p:grpSpPr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9D775166-C228-4D0C-B1F3-1C831A9866F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71147" y="2146351"/>
              <a:ext cx="2752724" cy="2752724"/>
            </a:xfrm>
            <a:prstGeom prst="rect">
              <a:avLst/>
            </a:prstGeom>
          </p:spPr>
        </p:pic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04EBFD3A-63B4-47DF-AA3E-D97EF769B9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18341" y="3268513"/>
              <a:ext cx="1229404" cy="1242545"/>
            </a:xfrm>
            <a:prstGeom prst="rect">
              <a:avLst/>
            </a:prstGeom>
            <a:effectLst>
              <a:glow rad="127000">
                <a:schemeClr val="accent5">
                  <a:lumMod val="40000"/>
                  <a:lumOff val="60000"/>
                </a:schemeClr>
              </a:glow>
            </a:effectLst>
          </p:spPr>
        </p:pic>
      </p:grp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46F8E687-8872-4146-B71D-D75986D600AB}"/>
              </a:ext>
            </a:extLst>
          </p:cNvPr>
          <p:cNvGrpSpPr/>
          <p:nvPr/>
        </p:nvGrpSpPr>
        <p:grpSpPr>
          <a:xfrm>
            <a:off x="5801308" y="3388393"/>
            <a:ext cx="2752724" cy="2752724"/>
            <a:chOff x="4986995" y="-877617"/>
            <a:chExt cx="2752724" cy="2752724"/>
          </a:xfrm>
        </p:grpSpPr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4323FCBB-CCA1-463D-BC58-56ECF5902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86995" y="-877617"/>
              <a:ext cx="2752724" cy="2752724"/>
            </a:xfrm>
            <a:prstGeom prst="rect">
              <a:avLst/>
            </a:prstGeom>
          </p:spPr>
        </p:pic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D604F078-ABAF-4A5A-AAD3-E3BE77CC0CB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85210" y="316644"/>
              <a:ext cx="1085013" cy="1085013"/>
            </a:xfrm>
            <a:prstGeom prst="rect">
              <a:avLst/>
            </a:prstGeom>
            <a:effectLst>
              <a:glow rad="127000">
                <a:schemeClr val="accent5">
                  <a:lumMod val="40000"/>
                  <a:lumOff val="60000"/>
                </a:schemeClr>
              </a:glow>
            </a:effectLst>
          </p:spPr>
        </p:pic>
      </p:grp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CDEE760B-5C7D-4B57-984B-BFEFB240E3C3}"/>
              </a:ext>
            </a:extLst>
          </p:cNvPr>
          <p:cNvGrpSpPr/>
          <p:nvPr/>
        </p:nvGrpSpPr>
        <p:grpSpPr>
          <a:xfrm>
            <a:off x="5770601" y="3352183"/>
            <a:ext cx="2752724" cy="2752724"/>
            <a:chOff x="8619519" y="-555484"/>
            <a:chExt cx="2752724" cy="2752724"/>
          </a:xfrm>
        </p:grpSpPr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C45F1FFE-094D-4941-A764-F99C6B09CE5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19519" y="-555484"/>
              <a:ext cx="2752724" cy="2752724"/>
            </a:xfrm>
            <a:prstGeom prst="rect">
              <a:avLst/>
            </a:prstGeom>
          </p:spPr>
        </p:pic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AE312B92-1E55-479D-A46A-FDC6D1E648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317745" y="576804"/>
              <a:ext cx="1243660" cy="1243660"/>
            </a:xfrm>
            <a:prstGeom prst="rect">
              <a:avLst/>
            </a:prstGeom>
            <a:effectLst>
              <a:glow rad="127000">
                <a:schemeClr val="accent5">
                  <a:lumMod val="40000"/>
                  <a:lumOff val="60000"/>
                </a:schemeClr>
              </a:glow>
            </a:effectLst>
          </p:spPr>
        </p:pic>
      </p:grpSp>
      <p:grpSp>
        <p:nvGrpSpPr>
          <p:cNvPr id="51" name="Группа 50">
            <a:extLst>
              <a:ext uri="{FF2B5EF4-FFF2-40B4-BE49-F238E27FC236}">
                <a16:creationId xmlns:a16="http://schemas.microsoft.com/office/drawing/2014/main" id="{E2375FC5-8386-4D7A-981D-F92570A296CA}"/>
              </a:ext>
            </a:extLst>
          </p:cNvPr>
          <p:cNvGrpSpPr/>
          <p:nvPr/>
        </p:nvGrpSpPr>
        <p:grpSpPr>
          <a:xfrm>
            <a:off x="5783863" y="3346825"/>
            <a:ext cx="2752724" cy="2752724"/>
            <a:chOff x="3811684" y="1949038"/>
            <a:chExt cx="2752724" cy="2752724"/>
          </a:xfrm>
        </p:grpSpPr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6596EACE-1F05-49DD-9920-5130D1CA705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1684" y="1949038"/>
              <a:ext cx="2752724" cy="2752724"/>
            </a:xfrm>
            <a:prstGeom prst="rect">
              <a:avLst/>
            </a:prstGeom>
          </p:spPr>
        </p:pic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id="{EA750423-90D7-4DE1-9420-0C6C3E60474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000" b="90000" l="5250" r="95250">
                          <a14:foregroundMark x1="6250" y1="48750" x2="5250" y2="45750"/>
                          <a14:foregroundMark x1="92250" y1="51500" x2="95250" y2="465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4340" y="3077286"/>
              <a:ext cx="1223787" cy="1286046"/>
            </a:xfrm>
            <a:prstGeom prst="rect">
              <a:avLst/>
            </a:prstGeom>
            <a:effectLst>
              <a:glow rad="127000">
                <a:schemeClr val="accent5">
                  <a:lumMod val="40000"/>
                  <a:lumOff val="60000"/>
                </a:schemeClr>
              </a:glow>
            </a:effectLst>
          </p:spPr>
        </p:pic>
      </p:grpSp>
      <p:grpSp>
        <p:nvGrpSpPr>
          <p:cNvPr id="48" name="Группа 47">
            <a:extLst>
              <a:ext uri="{FF2B5EF4-FFF2-40B4-BE49-F238E27FC236}">
                <a16:creationId xmlns:a16="http://schemas.microsoft.com/office/drawing/2014/main" id="{9B82B324-77DC-4143-BFED-A57B4D237A7B}"/>
              </a:ext>
            </a:extLst>
          </p:cNvPr>
          <p:cNvGrpSpPr/>
          <p:nvPr/>
        </p:nvGrpSpPr>
        <p:grpSpPr>
          <a:xfrm>
            <a:off x="5795385" y="3352183"/>
            <a:ext cx="2752724" cy="2752724"/>
            <a:chOff x="9931436" y="745951"/>
            <a:chExt cx="2752724" cy="2752724"/>
          </a:xfrm>
        </p:grpSpPr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1AD879C9-ADBE-436F-9F9D-69A2A1A1933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1436" y="745951"/>
              <a:ext cx="2752724" cy="2752724"/>
            </a:xfrm>
            <a:prstGeom prst="rect">
              <a:avLst/>
            </a:prstGeom>
          </p:spPr>
        </p:pic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id="{3ECBC5E6-3968-4F42-B4BB-5C5FD09FC4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821331" y="2459117"/>
              <a:ext cx="871184" cy="653388"/>
            </a:xfrm>
            <a:prstGeom prst="rect">
              <a:avLst/>
            </a:prstGeom>
          </p:spPr>
        </p:pic>
        <p:pic>
          <p:nvPicPr>
            <p:cNvPr id="2" name="Рисунок 1">
              <a:extLst>
                <a:ext uri="{FF2B5EF4-FFF2-40B4-BE49-F238E27FC236}">
                  <a16:creationId xmlns:a16="http://schemas.microsoft.com/office/drawing/2014/main" id="{8F9E09FE-C463-5515-8B75-334C608A0DC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677635" y="1803867"/>
              <a:ext cx="1125039" cy="1125039"/>
            </a:xfrm>
            <a:prstGeom prst="rect">
              <a:avLst/>
            </a:prstGeom>
          </p:spPr>
        </p:pic>
      </p:grp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2610D7A7-ACAE-4D89-9061-5A1E429E2AED}"/>
              </a:ext>
            </a:extLst>
          </p:cNvPr>
          <p:cNvGrpSpPr/>
          <p:nvPr/>
        </p:nvGrpSpPr>
        <p:grpSpPr>
          <a:xfrm>
            <a:off x="5797428" y="3375413"/>
            <a:ext cx="2752724" cy="2752724"/>
            <a:chOff x="5805922" y="1735959"/>
            <a:chExt cx="2752724" cy="2752724"/>
          </a:xfrm>
        </p:grpSpPr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DD821AA3-F670-4953-B848-CAF78ECD360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05922" y="1735959"/>
              <a:ext cx="2752724" cy="2752724"/>
            </a:xfrm>
            <a:prstGeom prst="rect">
              <a:avLst/>
            </a:prstGeom>
          </p:spPr>
        </p:pic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2BE20D43-82A6-4E58-B3D4-75D2ADCCF8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495676" y="2735067"/>
              <a:ext cx="1316771" cy="1316771"/>
            </a:xfrm>
            <a:prstGeom prst="rect">
              <a:avLst/>
            </a:prstGeom>
            <a:effectLst>
              <a:glow rad="127000">
                <a:schemeClr val="accent5">
                  <a:lumMod val="40000"/>
                  <a:lumOff val="60000"/>
                </a:schemeClr>
              </a:glow>
            </a:effectLst>
          </p:spPr>
        </p:pic>
      </p:grpSp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F3D9A94C-CF40-491C-9D5B-A33E21BF3E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235774" y="5769635"/>
            <a:ext cx="1351277" cy="1169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96CAB2BB-F0F2-4B58-8C63-AC27FF427B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836742" y="519931"/>
            <a:ext cx="1687148" cy="1687148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</a:effectLst>
        </p:spPr>
      </p:pic>
    </p:spTree>
    <p:extLst>
      <p:ext uri="{BB962C8B-B14F-4D97-AF65-F5344CB8AC3E}">
        <p14:creationId xmlns:p14="http://schemas.microsoft.com/office/powerpoint/2010/main" val="2309753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3.33333E-6 L -0.43997 -0.3136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005" y="-15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1.11111E-6 L -0.34296 -0.37847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48" y="-189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2000" fill="hold"/>
                                        <p:tgtEl>
                                          <p:spTgt spid="2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3.33333E-6 L -0.23294 -0.31713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54" y="-15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2000" fill="hold"/>
                                        <p:tgtEl>
                                          <p:spTgt spid="3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1.11111E-6 L -0.47018 -0.12639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16" y="-6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2000" fill="hold"/>
                                        <p:tgtEl>
                                          <p:spTgt spid="4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4.44444E-6 L -0.21081 -0.08588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47" y="-4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7" dur="2000" fill="hold"/>
                                        <p:tgtEl>
                                          <p:spTgt spid="4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4.44444E-6 L -0.4858 0.03958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297" y="1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0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3.7037E-6 L -0.34063 -0.19213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31" y="-9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3" dur="2000" fill="hold"/>
                                        <p:tgtEl>
                                          <p:spTgt spid="3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1.11111E-6 L -0.34205 -0.56528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09" y="-28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6" dur="2000" fill="hold"/>
                                        <p:tgtEl>
                                          <p:spTgt spid="5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3.7037E-6 L -0.22279 0.10439 " pathEditMode="relative" rAng="0" ptsTypes="AA">
                                      <p:cBhvr>
                                        <p:cTn id="115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46" y="5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9" dur="2000" fill="hold"/>
                                        <p:tgtEl>
                                          <p:spTgt spid="4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4.07407E-6 L -0.34687 0.00949 " pathEditMode="relative" rAng="0" ptsTypes="AA">
                                      <p:cBhvr>
                                        <p:cTn id="128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344" y="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2" dur="2000" fill="hold"/>
                                        <p:tgtEl>
                                          <p:spTgt spid="3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6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0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4D3734C5-4543-486A-9F57-CC8785057697}"/>
</file>

<file path=customXml/itemProps2.xml><?xml version="1.0" encoding="utf-8"?>
<ds:datastoreItem xmlns:ds="http://schemas.openxmlformats.org/officeDocument/2006/customXml" ds:itemID="{1DC9F28F-E71E-4028-A27E-077D13E2EB3A}"/>
</file>

<file path=customXml/itemProps3.xml><?xml version="1.0" encoding="utf-8"?>
<ds:datastoreItem xmlns:ds="http://schemas.openxmlformats.org/officeDocument/2006/customXml" ds:itemID="{5B40B7F5-29A4-4D1F-A060-BCD15608E2CE}"/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Администратор</cp:lastModifiedBy>
  <cp:revision>8</cp:revision>
  <dcterms:created xsi:type="dcterms:W3CDTF">2024-11-25T10:33:36Z</dcterms:created>
  <dcterms:modified xsi:type="dcterms:W3CDTF">2025-07-30T00:05:57Z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