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869E95A-2053-E320-DF26-07530A9C3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3" y="336915"/>
            <a:ext cx="1725840" cy="17258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7DBB175-21F8-9AD7-1092-302164E6D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5332" r="70185"/>
          <a:stretch>
            <a:fillRect/>
          </a:stretch>
        </p:blipFill>
        <p:spPr>
          <a:xfrm>
            <a:off x="6588722" y="495369"/>
            <a:ext cx="1240525" cy="144246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66E44A-FE4E-6569-156B-C20D4881F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2684" y="3220253"/>
            <a:ext cx="1706103" cy="1706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030DDA-6C97-4092-B88C-862DBA341205}"/>
</file>

<file path=customXml/itemProps2.xml><?xml version="1.0" encoding="utf-8"?>
<ds:datastoreItem xmlns:ds="http://schemas.openxmlformats.org/officeDocument/2006/customXml" ds:itemID="{A5082723-E619-450D-8751-B89A69A26B57}"/>
</file>

<file path=customXml/itemProps3.xml><?xml version="1.0" encoding="utf-8"?>
<ds:datastoreItem xmlns:ds="http://schemas.openxmlformats.org/officeDocument/2006/customXml" ds:itemID="{3AA097C9-3987-46AC-817A-B58752F14C4B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2024-04-29T06:28:00Z</dcterms:created>
  <dcterms:modified xsi:type="dcterms:W3CDTF">2025-07-17T10:00:38Z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