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5" y="4491629"/>
            <a:ext cx="2367087" cy="2367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