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ECC1F-0ED1-4541-8600-24404926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-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" y="0"/>
            <a:ext cx="1219026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BB0D5-3F87-436A-917C-7B922779A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114" b="51111"/>
          <a:stretch/>
        </p:blipFill>
        <p:spPr>
          <a:xfrm rot="20689687">
            <a:off x="2426744" y="258310"/>
            <a:ext cx="1899219" cy="5033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0EC5C-3F0F-45F7-93ED-F55C55DD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8" b="99347" l="10000" r="98056">
                        <a14:foregroundMark x1="40000" y1="35073" x2="55833" y2="36378"/>
                        <a14:foregroundMark x1="55833" y1="36378" x2="57222" y2="40946"/>
                        <a14:foregroundMark x1="48056" y1="41272" x2="52778" y2="34258"/>
                        <a14:foregroundMark x1="61667" y1="34910" x2="72222" y2="40294"/>
                        <a14:foregroundMark x1="72222" y1="40294" x2="74722" y2="43067"/>
                        <a14:foregroundMark x1="70278" y1="37684" x2="67500" y2="42577"/>
                        <a14:foregroundMark x1="48056" y1="44209" x2="47778" y2="35726"/>
                        <a14:foregroundMark x1="47500" y1="56281" x2="34167" y2="61338"/>
                        <a14:foregroundMark x1="34167" y1="61338" x2="15278" y2="65416"/>
                        <a14:foregroundMark x1="35556" y1="59543" x2="43611" y2="55302"/>
                        <a14:foregroundMark x1="53889" y1="49429" x2="59444" y2="54323"/>
                        <a14:foregroundMark x1="61111" y1="58238" x2="68611" y2="50408"/>
                        <a14:foregroundMark x1="68611" y1="50408" x2="68611" y2="49918"/>
                        <a14:foregroundMark x1="58333" y1="58238" x2="77222" y2="55139"/>
                        <a14:foregroundMark x1="76389" y1="54160" x2="77778" y2="55139"/>
                        <a14:foregroundMark x1="74722" y1="53181" x2="91667" y2="37847"/>
                        <a14:foregroundMark x1="91667" y1="37847" x2="92222" y2="36542"/>
                        <a14:foregroundMark x1="88333" y1="41762" x2="98333" y2="36542"/>
                        <a14:foregroundMark x1="59722" y1="50082" x2="58889" y2="41925"/>
                        <a14:foregroundMark x1="47778" y1="53834" x2="40556" y2="54323"/>
                        <a14:foregroundMark x1="47500" y1="77325" x2="45833" y2="97227"/>
                        <a14:foregroundMark x1="42778" y1="97716" x2="41667" y2="98695"/>
                        <a14:foregroundMark x1="72222" y1="84339" x2="75278" y2="92659"/>
                        <a14:foregroundMark x1="75278" y1="92659" x2="74167" y2="99347"/>
                        <a14:foregroundMark x1="71944" y1="89070" x2="70000" y2="990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5966" y="1528353"/>
            <a:ext cx="3121876" cy="53158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7C0771-48C1-48FF-9431-D81E4AAF2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87459">
            <a:off x="2214174" y="794164"/>
            <a:ext cx="1334988" cy="106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88C5DE-0640-4FA6-A0CD-5E13983D1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54" t="-3159" r="50037" b="48334"/>
          <a:stretch/>
        </p:blipFill>
        <p:spPr>
          <a:xfrm rot="525470">
            <a:off x="4141595" y="-326391"/>
            <a:ext cx="2072370" cy="51809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1003F8-9438-41E5-A75B-C920C1F42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01870">
            <a:off x="4511455" y="323086"/>
            <a:ext cx="1332653" cy="133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B723B2-D6F3-49CB-A106-15C3EA66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06" r="23271" b="51822"/>
          <a:stretch/>
        </p:blipFill>
        <p:spPr>
          <a:xfrm rot="475253">
            <a:off x="5170187" y="1188753"/>
            <a:ext cx="2399282" cy="4683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9C727C-5792-43B6-8848-7B99E6866E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3079" y="1695679"/>
            <a:ext cx="1158745" cy="92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44B378-F44A-41B2-8C38-4D71222CF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63" b="52889"/>
          <a:stretch/>
        </p:blipFill>
        <p:spPr>
          <a:xfrm rot="747249">
            <a:off x="6936266" y="328545"/>
            <a:ext cx="1848445" cy="42641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EDE821-620A-4C48-9C2A-2F2DC1F0A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18462">
            <a:off x="7859302" y="663499"/>
            <a:ext cx="470919" cy="140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1F7807-0678-4E53-908C-A87F09A28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3" t="50765" r="44241" b="863"/>
          <a:stretch/>
        </p:blipFill>
        <p:spPr>
          <a:xfrm rot="690195">
            <a:off x="8989428" y="-18918"/>
            <a:ext cx="2019715" cy="44916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247102">
            <a:off x="9384327" y="627431"/>
            <a:ext cx="1443640" cy="111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38585-9FA3-4E4B-BCCE-D4B5B3B7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14" t="51329" r="22655" b="2092"/>
          <a:stretch/>
        </p:blipFill>
        <p:spPr>
          <a:xfrm rot="630357">
            <a:off x="4031572" y="3346152"/>
            <a:ext cx="1931687" cy="51136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83BDE-C907-4C03-86D2-7C2BBD5E1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69" t="50463"/>
          <a:stretch/>
        </p:blipFill>
        <p:spPr>
          <a:xfrm rot="20696900">
            <a:off x="7821665" y="2639288"/>
            <a:ext cx="2001460" cy="56347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B31E38D-B26F-429B-B32E-0AAA97135D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008573">
            <a:off x="7597013" y="3676020"/>
            <a:ext cx="1785910" cy="168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F7E12-A337-442C-9E76-9044D44CD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64" r="67642"/>
          <a:stretch/>
        </p:blipFill>
        <p:spPr>
          <a:xfrm rot="567986">
            <a:off x="9728058" y="2438472"/>
            <a:ext cx="2505191" cy="4642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4709" y="2723457"/>
            <a:ext cx="1023872" cy="138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F67EDA-160A-4F35-B436-FC2F40F1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671B97-1D12-472D-ABAF-6BBA5B5A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781" y="6157757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9D88077-982A-4859-9A31-269E9AF17E22}"/>
              </a:ext>
            </a:extLst>
          </p:cNvPr>
          <p:cNvSpPr/>
          <p:nvPr/>
        </p:nvSpPr>
        <p:spPr>
          <a:xfrm>
            <a:off x="5179253" y="5012203"/>
            <a:ext cx="6394530" cy="17035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Наташи під кулькою…(кубики, корона, помада, малина, ягоди, машина, мишеня, какао)»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на кульку того кольору, який вибрала дитина)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BE3B9B-7571-4F62-9864-7A8FFAD0AF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642394">
            <a:off x="4369350" y="4201807"/>
            <a:ext cx="1545786" cy="94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05AE31-7472-4F8F-9E08-DF6970246F4E}"/>
</file>

<file path=customXml/itemProps2.xml><?xml version="1.0" encoding="utf-8"?>
<ds:datastoreItem xmlns:ds="http://schemas.openxmlformats.org/officeDocument/2006/customXml" ds:itemID="{24E069C6-478C-4B51-84CF-2F411871816D}"/>
</file>

<file path=customXml/itemProps3.xml><?xml version="1.0" encoding="utf-8"?>
<ds:datastoreItem xmlns:ds="http://schemas.openxmlformats.org/officeDocument/2006/customXml" ds:itemID="{62AA7CBD-25DD-4B24-B265-02167438E925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2</cp:revision>
  <dcterms:created xsi:type="dcterms:W3CDTF">2024-04-11T17:45:45Z</dcterms:created>
  <dcterms:modified xsi:type="dcterms:W3CDTF">2024-04-11T18:05:28Z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