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917305" y="2656205"/>
            <a:ext cx="3075940" cy="307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0C2450B-3B6E-4927-8FB7-DADBE593781D}"/>
</file>

<file path=customXml/itemProps2.xml><?xml version="1.0" encoding="utf-8"?>
<ds:datastoreItem xmlns:ds="http://schemas.openxmlformats.org/officeDocument/2006/customXml" ds:itemID="{44EC0E63-B90C-4923-B5E2-46FBEF1EF528}"/>
</file>

<file path=customXml/itemProps3.xml><?xml version="1.0" encoding="utf-8"?>
<ds:datastoreItem xmlns:ds="http://schemas.openxmlformats.org/officeDocument/2006/customXml" ds:itemID="{2031692F-4C5C-4FB2-92FA-3FCE141CEFB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