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56575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6576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6577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3198409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4"/>
          <a:srcRect/>
          <a:stretch/>
        </p:blipFill>
        <p:spPr>
          <a:xfrm flipH="1">
            <a:off x="4307352" y="1330966"/>
            <a:ext cx="957694" cy="95769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349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18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329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40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8750111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383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571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830" y="2827105"/>
            <a:ext cx="1075632" cy="1075633"/>
          </a:xfrm>
          <a:prstGeom prst="rect">
            <a:avLst/>
          </a:prstGeom>
        </p:spPr>
      </p:pic>
      <p:pic>
        <p:nvPicPr>
          <p:cNvPr id="28" name="Рисунок 2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" y="2651760"/>
            <a:ext cx="3017520" cy="30175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77931" y="4503008"/>
            <a:ext cx="1010543" cy="10105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13013" y="4496988"/>
            <a:ext cx="1015331" cy="10153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892265" y="4492041"/>
            <a:ext cx="1015331" cy="101533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/>
        </p:blipFill>
        <p:spPr>
          <a:xfrm flipH="1">
            <a:off x="6228756" y="1298780"/>
            <a:ext cx="957694" cy="95769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/>
        </p:blipFill>
        <p:spPr>
          <a:xfrm flipH="1">
            <a:off x="8164546" y="1298780"/>
            <a:ext cx="957694" cy="95769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/>
        </p:blipFill>
        <p:spPr>
          <a:xfrm flipH="1">
            <a:off x="10065802" y="1278814"/>
            <a:ext cx="957694" cy="9576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1517" y="4506415"/>
            <a:ext cx="1015331" cy="10153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4C63C40-55F3-42B9-B31F-B35A163C7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284" y="1246460"/>
            <a:ext cx="1048098" cy="104809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FDC475-60E8-0D7D-058D-1941E1032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286" y="4492042"/>
            <a:ext cx="1015330" cy="1015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4C1C29-45D4-13D3-1234-C28A17F81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731" y="1240562"/>
            <a:ext cx="1048098" cy="104809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8585D98-3E17-3697-DB1E-346B593EB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90" y="1240562"/>
            <a:ext cx="1048098" cy="104809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DFA2427-B1AA-58E0-93EA-21904CE88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7249" y="1240562"/>
            <a:ext cx="1048098" cy="10480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226923D-1857-95B1-2147-8ADB7633B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508" y="1240562"/>
            <a:ext cx="1048098" cy="104809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7780F-A5F3-CEB1-9F00-05245F113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118" y="4506658"/>
            <a:ext cx="1015330" cy="10153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45224CA-5BD5-7682-8558-65FEA2AA9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1770" y="4507470"/>
            <a:ext cx="1015330" cy="10153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430017-5599-B950-93CF-7FF734E5C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022" y="4492042"/>
            <a:ext cx="1015330" cy="101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7233CC-3092-4C7C-97AB-ABDCB7B23F2D}"/>
</file>

<file path=customXml/itemProps2.xml><?xml version="1.0" encoding="utf-8"?>
<ds:datastoreItem xmlns:ds="http://schemas.openxmlformats.org/officeDocument/2006/customXml" ds:itemID="{5428872C-B81D-4D96-9DB1-02D78ACA589D}"/>
</file>

<file path=customXml/itemProps3.xml><?xml version="1.0" encoding="utf-8"?>
<ds:datastoreItem xmlns:ds="http://schemas.openxmlformats.org/officeDocument/2006/customXml" ds:itemID="{E0BD974D-54D4-4BF3-B6DE-85B33253DE0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2024-03-28T10:14:00Z</dcterms:created>
  <dcterms:modified xsi:type="dcterms:W3CDTF">2025-06-17T21:16:47Z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