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308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2A790F-719F-257C-91A1-CEC5792849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AB571D4-68E2-0EE7-AC47-99ECA6D6DC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C88828-3504-F880-DBFD-95AF07863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A0E0D8-1175-E42D-BFDE-7D6F20132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867961-233C-52D9-F3D5-CE103B1E2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01519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9F5C04-FF08-BFD9-D117-1C2CB6F4D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7DC87DA-618E-3A9F-F9C5-70CEC4B4E0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84A3F0-822C-625D-2105-F0C50095B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679AA0-B8B5-C518-AA0F-412E9F417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AD1463-4DD1-7CED-CDC4-4926A0CE9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20365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B515022-F07D-E188-29C7-A685E63687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F01B7DB-9BF2-FF08-BC5C-986BE1CBA5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DCCC6F-9AA8-8220-A4CF-31E5BDF9A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D6DF93-4611-04E1-1934-D00CDB432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B18786-EF07-2AAD-7E6A-9A5B6F8E9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98326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B56C34-0A1C-1278-981D-3691F2961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A1B937-B31A-4584-F822-C5CE6AF179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8DB687-8CF3-5F7B-0E8F-8ED419EE2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6586E8-4D85-C600-800B-CA69BFF7C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450159-0E4C-3541-61AB-A1B2F8FBD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09517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53CCDC-12AE-95BE-9973-475D43DFE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5906B64-3BC7-C6DD-28BC-64910A5292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097AD1-B160-C2AF-B42C-B74B5F14A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C369F0-7AA6-E705-270B-F4AF190E6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48BA5D-7024-AC6B-3FFB-E7A1B485F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99946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A01459-A0F2-8087-D2D5-7C1538F57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43E0AA-AADD-45BB-ED15-BD288FE7C3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652D7AF-67B2-3AC5-55F4-E0C9AB7B33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F3FF15C-D801-BA54-FE3E-B7BFA6041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879392-A823-2BF9-7F86-71211F17C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3564AA8-6C1D-D499-6E98-C4DCBB59A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96812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727CEC-CD7B-D372-BFCF-E97BAE844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D01B74-D17D-089C-3356-BD815C7D4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D8AC92B-7530-8098-DBB4-0D139F69F2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A8F8AE1-49F5-F378-A867-18B10D631C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3445444-D695-A8A6-00C0-B91C45A1A9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6E79CE0-DA72-7BE0-269E-F4ACF0779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3E89495-9677-B814-8A34-B63C94B7A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726F7E7-9FEC-F463-EFD5-E788D5D6D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14140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03C548-D315-F28A-9F6A-BC56187BC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22B25CF-7186-0067-D935-F499E4F65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733ABA0-22FE-1333-39A9-6935095B6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8099260-6C60-B334-6440-131B63685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3819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967D0FA-6EC4-CEDB-F85E-D5A027F5F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1237FCC-C4A2-5C8C-391F-590F1922D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5926F85-B84A-DBE4-F72D-C130E9AC0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84079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25F785-DEB8-3E98-18F3-FEF8A387F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A99B22-47D4-B8B4-F501-BC907A619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9507EE9-A1DE-42A3-1D8B-CBF70BE8F4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E765600-3BBF-3B0A-092E-72D56F58C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64E98C-92CA-82F5-9AE4-FCDE44D52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4C87FE-690F-ACB3-E17E-661237FA6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03558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5E9C1A-10B8-5262-C47B-BA452A26C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C3594F1-659D-2958-6C7C-433B1CF173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3A41FA-9773-58E7-4758-0C8AC39E33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D37C9B3-DBA5-7012-99A5-029B15ADC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08D94B1-A707-2950-8155-77FFDA38E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66FA909-0715-E6D4-3C81-A87CF8756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16973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2C5D86-A00A-4E93-AFAC-E0F8C555F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908AB8E-0C80-AF84-78B4-31A4AA6D25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8E7EB2-3862-7FF5-6146-DFDABC7A1A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EF8517-3D09-93E8-5FD8-48F4332D9E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9A0639-2CA2-78EB-A14F-E581BB6008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36674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ADEBA66B-C23C-2FA9-AC6E-9FE8F45F9F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pic>
        <p:nvPicPr>
          <p:cNvPr id="6" name="Picture 5" descr="Без назви-1">
            <a:extLst>
              <a:ext uri="{FF2B5EF4-FFF2-40B4-BE49-F238E27FC236}">
                <a16:creationId xmlns:a16="http://schemas.microsoft.com/office/drawing/2014/main" id="{E59D3F93-7FA6-13F5-22EE-66A1AA270C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58" y="3429000"/>
            <a:ext cx="3203827" cy="3203827"/>
          </a:xfrm>
          <a:prstGeom prst="rect">
            <a:avLst/>
          </a:prstGeom>
        </p:spPr>
      </p:pic>
      <p:pic>
        <p:nvPicPr>
          <p:cNvPr id="8" name="Рисунок 7" descr="Изображение выглядит как картина, облако, небо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413C6657-85D6-144A-4822-982E2935EF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885" y="511796"/>
            <a:ext cx="8654343" cy="58852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6A9B8095-D5BB-6237-2EDE-E9576479461B}"/>
              </a:ext>
            </a:extLst>
          </p:cNvPr>
          <p:cNvSpPr/>
          <p:nvPr/>
        </p:nvSpPr>
        <p:spPr>
          <a:xfrm>
            <a:off x="3261884" y="511796"/>
            <a:ext cx="8654343" cy="5910605"/>
          </a:xfrm>
          <a:prstGeom prst="roundRect">
            <a:avLst/>
          </a:prstGeom>
          <a:solidFill>
            <a:schemeClr val="lt1">
              <a:alpha val="8000"/>
            </a:schemeClr>
          </a:solidFill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4D4CDFB-2411-792D-C652-3711B7428CF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597" y="4918632"/>
            <a:ext cx="7135023" cy="786799"/>
          </a:xfrm>
          <a:prstGeom prst="rect">
            <a:avLst/>
          </a:prstGeom>
        </p:spPr>
      </p:pic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28DC226F-1BA7-2A57-88C5-ABE56C1FE5C4}"/>
              </a:ext>
            </a:extLst>
          </p:cNvPr>
          <p:cNvGrpSpPr/>
          <p:nvPr/>
        </p:nvGrpSpPr>
        <p:grpSpPr>
          <a:xfrm>
            <a:off x="4546598" y="2963748"/>
            <a:ext cx="7240491" cy="576470"/>
            <a:chOff x="0" y="1439108"/>
            <a:chExt cx="7465872" cy="372330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A602A5F2-0CE9-B2F7-B066-72492177EBD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5888" y="1439108"/>
              <a:ext cx="4659984" cy="372330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8B8EE230-BC4C-7473-8B46-10AA23F00D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59"/>
            <a:stretch/>
          </p:blipFill>
          <p:spPr>
            <a:xfrm>
              <a:off x="0" y="1439108"/>
              <a:ext cx="2797876" cy="372330"/>
            </a:xfrm>
            <a:prstGeom prst="rect">
              <a:avLst/>
            </a:prstGeom>
          </p:spPr>
        </p:pic>
      </p:grp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AB6E271-0D3E-AE26-12B3-2900C05D95CD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599" y="1080332"/>
            <a:ext cx="7240491" cy="50500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птица, крыло, клюв, перо&#10;&#10;Автоматически созданное описание">
            <a:extLst>
              <a:ext uri="{FF2B5EF4-FFF2-40B4-BE49-F238E27FC236}">
                <a16:creationId xmlns:a16="http://schemas.microsoft.com/office/drawing/2014/main" id="{786D2F47-014F-D2CC-900A-70966114DBA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35478" flipH="1">
            <a:off x="3453793" y="2647036"/>
            <a:ext cx="1257974" cy="1257974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графическая вставка, краб, мультфильм, лягушка&#10;&#10;Автоматически созданное описание">
            <a:extLst>
              <a:ext uri="{FF2B5EF4-FFF2-40B4-BE49-F238E27FC236}">
                <a16:creationId xmlns:a16="http://schemas.microsoft.com/office/drawing/2014/main" id="{F034A5BA-2858-3D96-74B3-A9F63AE50F8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114" y="4786653"/>
            <a:ext cx="1129331" cy="918778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033DB57A-5BBB-1446-034C-B00122D1798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114" y="879597"/>
            <a:ext cx="1158483" cy="1191845"/>
          </a:xfrm>
          <a:prstGeom prst="rect">
            <a:avLst/>
          </a:prstGeom>
        </p:spPr>
      </p:pic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253EC845-9D09-B460-B5A8-67602E7E7780}"/>
              </a:ext>
            </a:extLst>
          </p:cNvPr>
          <p:cNvSpPr/>
          <p:nvPr/>
        </p:nvSpPr>
        <p:spPr>
          <a:xfrm>
            <a:off x="3241339" y="511796"/>
            <a:ext cx="8654343" cy="5910605"/>
          </a:xfrm>
          <a:prstGeom prst="roundRect">
            <a:avLst/>
          </a:prstGeom>
          <a:solidFill>
            <a:schemeClr val="lt1">
              <a:alpha val="8000"/>
            </a:schemeClr>
          </a:solidFill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56D5E7F-9AAB-D1C1-B83F-8EF69DE30D04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053" y="4918632"/>
            <a:ext cx="7135023" cy="786799"/>
          </a:xfrm>
          <a:prstGeom prst="rect">
            <a:avLst/>
          </a:prstGeom>
        </p:spPr>
      </p:pic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DDE566D5-685E-837F-B0E0-163BE808DCD4}"/>
              </a:ext>
            </a:extLst>
          </p:cNvPr>
          <p:cNvGrpSpPr/>
          <p:nvPr/>
        </p:nvGrpSpPr>
        <p:grpSpPr>
          <a:xfrm>
            <a:off x="4505511" y="1008864"/>
            <a:ext cx="7240491" cy="576470"/>
            <a:chOff x="0" y="1439108"/>
            <a:chExt cx="7465872" cy="372330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68DD51CF-1053-5B20-C534-75FF6A9326F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5888" y="1439108"/>
              <a:ext cx="4659984" cy="372330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DE62FFAB-F09B-5AE8-10BA-59E0221BEC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59"/>
            <a:stretch/>
          </p:blipFill>
          <p:spPr>
            <a:xfrm>
              <a:off x="0" y="1439108"/>
              <a:ext cx="2797876" cy="372330"/>
            </a:xfrm>
            <a:prstGeom prst="rect">
              <a:avLst/>
            </a:prstGeom>
          </p:spPr>
        </p:pic>
      </p:grp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7E6823AC-1B18-B3AA-3E05-15984B9EDC97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585" y="2938349"/>
            <a:ext cx="7240491" cy="50500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4D14634-0F98-1DD0-E311-5277148793E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134" y="748098"/>
            <a:ext cx="1081463" cy="1081463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ультфильм, иллюстрация, зарисо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7F5BA5D1-0B10-75DC-F83D-CB035B016DD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19989" y="4630465"/>
            <a:ext cx="1264766" cy="1264766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мультфильм,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966FC44-F377-41FF-C534-4FE54CE0ED8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94111" y="2439243"/>
            <a:ext cx="1116521" cy="1116521"/>
          </a:xfrm>
          <a:prstGeom prst="rect">
            <a:avLst/>
          </a:prstGeom>
        </p:spPr>
      </p:pic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EB7D8885-0D3D-6A65-5ED9-27DE3637973F}"/>
              </a:ext>
            </a:extLst>
          </p:cNvPr>
          <p:cNvSpPr/>
          <p:nvPr/>
        </p:nvSpPr>
        <p:spPr>
          <a:xfrm>
            <a:off x="3241339" y="486397"/>
            <a:ext cx="8654343" cy="5910605"/>
          </a:xfrm>
          <a:prstGeom prst="roundRect">
            <a:avLst/>
          </a:prstGeom>
          <a:solidFill>
            <a:schemeClr val="lt1">
              <a:alpha val="8000"/>
            </a:schemeClr>
          </a:solidFill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BEEDDF03-AF74-B65D-2ACB-9C7514ECE03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300" y="854198"/>
            <a:ext cx="7135023" cy="786799"/>
          </a:xfrm>
          <a:prstGeom prst="rect">
            <a:avLst/>
          </a:prstGeom>
        </p:spPr>
      </p:pic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BE2FCA29-DF6D-3E3D-41CA-8B2747E6A44C}"/>
              </a:ext>
            </a:extLst>
          </p:cNvPr>
          <p:cNvGrpSpPr/>
          <p:nvPr/>
        </p:nvGrpSpPr>
        <p:grpSpPr>
          <a:xfrm>
            <a:off x="4526052" y="5068624"/>
            <a:ext cx="7240491" cy="576470"/>
            <a:chOff x="0" y="1439108"/>
            <a:chExt cx="7465872" cy="372330"/>
          </a:xfrm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9001AD0E-BB73-D959-45AE-504C11F5835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5888" y="1439108"/>
              <a:ext cx="4659984" cy="372330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1A61BBE0-EDA8-10BE-6C1B-20BDFF9585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59"/>
            <a:stretch/>
          </p:blipFill>
          <p:spPr>
            <a:xfrm>
              <a:off x="0" y="1439108"/>
              <a:ext cx="2797876" cy="372330"/>
            </a:xfrm>
            <a:prstGeom prst="rect">
              <a:avLst/>
            </a:prstGeom>
          </p:spPr>
        </p:pic>
      </p:grp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885B8B00-84F4-E701-97D1-E4E749F2AAFD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584" y="2900250"/>
            <a:ext cx="7240491" cy="505002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яблоко, фрукт, сердце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30E61492-6D7D-9FE0-AF78-CED064369DD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009" y="751158"/>
            <a:ext cx="783109" cy="953424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Мотыльки и бабочки, беспозвоночный, бабочка,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81E6564C-6069-8E20-92C3-B9BA057BCD1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93" y="2362864"/>
            <a:ext cx="1222942" cy="1222942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мультфильм, графическая вставка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0B1F8AB-9774-F8B7-4633-E678FE644D8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76099" y="4581770"/>
            <a:ext cx="1293419" cy="1311358"/>
          </a:xfrm>
          <a:prstGeom prst="rect">
            <a:avLst/>
          </a:prstGeom>
        </p:spPr>
      </p:pic>
      <p:pic>
        <p:nvPicPr>
          <p:cNvPr id="47" name="подаоркРисунок 40">
            <a:extLst>
              <a:ext uri="{FF2B5EF4-FFF2-40B4-BE49-F238E27FC236}">
                <a16:creationId xmlns:a16="http://schemas.microsoft.com/office/drawing/2014/main" id="{2EF6C3CD-6224-534D-A1DE-8E9E590381E4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59F08914-6F8A-CFA1-11D3-3FBE27329D45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4870462" y="731581"/>
            <a:ext cx="5416643" cy="518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28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3 -0.00209 L -0.00143 -0.00209 C 0.00013 0.00023 0.00156 0.00277 0.00326 0.00532 C 0.00365 0.00601 0.00417 0.00671 0.00482 0.00717 C 0.00664 0.00856 0.01172 0.00879 0.01263 0.00902 C 0.01537 0.00926 0.0181 0.00949 0.02096 0.00995 L 0.02774 0.01088 C 0.02904 0.01134 0.03047 0.01226 0.0319 0.01273 C 0.03464 0.01342 0.03737 0.01365 0.04024 0.01458 C 0.04206 0.01504 0.04401 0.01574 0.04596 0.01643 L 0.09649 0.01273 C 0.09583 -0.00672 0.09544 -0.01065 0.09649 -0.03264 C 0.09649 -0.03519 0.09714 -0.03774 0.09753 -0.04005 C 0.09766 -0.04144 0.09818 -0.04699 0.09857 -0.04838 C 0.09896 -0.0507 0.09961 -0.05278 0.10013 -0.05486 C 0.10143 -0.05255 0.10156 -0.05186 0.10326 -0.05024 C 0.10456 -0.04908 0.10599 -0.04792 0.10742 -0.04653 C 0.10807 -0.04607 0.10885 -0.04561 0.10951 -0.04468 C 0.1138 -0.03889 0.10899 -0.04514 0.11628 -0.0382 C 0.11901 -0.03565 0.12162 -0.03195 0.12461 -0.02986 C 0.12617 -0.02894 0.12904 -0.02732 0.13086 -0.02524 C 0.13151 -0.02454 0.13203 -0.02315 0.13294 -0.02246 C 0.13399 -0.02153 0.13529 -0.02153 0.13659 -0.02061 C 0.13763 -0.01991 0.13867 -0.01899 0.13971 -0.01783 C 0.14024 -0.01736 0.14063 -0.01644 0.14128 -0.01598 C 0.14193 -0.01551 0.14258 -0.01551 0.14336 -0.01505 C 0.14675 -0.00903 0.14284 -0.01551 0.14701 -0.01042 C 0.14844 -0.0088 0.14961 -0.00625 0.15117 -0.00486 C 0.15182 -0.0044 0.1526 -0.00394 0.15326 -0.00301 C 0.15378 -0.00232 0.15417 -0.00116 0.15482 -0.00024 C 0.15677 0.00231 0.15768 0.00208 0.15951 0.00532 C 0.16003 0.00625 0.16029 0.0081 0.16107 0.00902 C 0.16172 0.00995 0.16276 0.01018 0.16367 0.01088 C 0.16367 0.01088 0.16732 0.01435 0.16836 0.01458 C 0.17435 0.01504 0.18047 0.01504 0.18659 0.01551 C 0.20013 0.01736 0.20078 0.01782 0.22149 0.01736 C 0.22435 0.01713 0.22734 0.01597 0.23034 0.01551 C 0.22995 0.01458 0.22943 0.01365 0.2293 0.01273 C 0.22891 0.01088 0.22891 0.00902 0.22878 0.00717 C 0.22852 0.00578 0.22839 0.00463 0.22826 0.00347 C 0.22839 -0.00093 0.22852 -0.00533 0.22878 -0.00949 C 0.22956 -0.02593 0.22917 -0.00625 0.22982 -0.02986 C 0.22995 -0.0382 0.23008 -0.04653 0.23034 -0.05486 C 0.23529 -0.05209 0.22578 -0.05787 0.23607 -0.05024 C 0.23815 -0.04885 0.24414 -0.04561 0.24701 -0.04283 C 0.24844 -0.04167 0.24961 -0.03959 0.25117 -0.0382 C 0.25404 -0.03565 0.25703 -0.03334 0.26003 -0.03079 C 0.26146 -0.02963 0.26328 -0.02894 0.26471 -0.02709 C 0.26576 -0.02593 0.26667 -0.02454 0.26784 -0.02338 C 0.26875 -0.02246 0.26992 -0.02176 0.27096 -0.02061 C 0.27357 -0.01783 0.27591 -0.01366 0.27878 -0.01135 C 0.28034 -0.01019 0.2819 -0.00903 0.28346 -0.00764 C 0.28451 -0.00695 0.28542 -0.00579 0.28659 -0.00486 C 0.28958 -0.00232 0.29271 3.7037E-6 0.29596 0.00254 C 0.29675 0.00301 0.29766 0.00347 0.29857 0.00439 L 0.3043 0.01088 C 0.30456 0.0118 0.30482 0.01296 0.30534 0.01365 C 0.30573 0.01412 0.30625 0.01435 0.3069 0.01458 C 0.30859 0.01504 0.31029 0.01504 0.31211 0.01551 C 0.31445 0.01574 0.31693 0.01597 0.3194 0.01643 L 0.37149 0.01551 C 0.37201 0.01551 0.37292 0.01551 0.37305 0.01458 C 0.37318 0.00856 0.3724 0.00277 0.37201 -0.00301 C 0.37122 -0.01227 0.37162 -0.00811 0.37096 -0.01598 C 0.37175 -0.04653 0.3707 -0.02477 0.37201 -0.0382 C 0.37214 -0.04051 0.37201 -0.04283 0.37253 -0.04468 C 0.37279 -0.0463 0.37357 -0.04723 0.37409 -0.04838 C 0.37422 -0.04931 0.37396 -0.05093 0.37461 -0.05116 C 0.37552 -0.05186 0.37669 -0.05093 0.37774 -0.05024 C 0.38255 -0.04815 0.38893 -0.0426 0.39284 -0.03912 L 0.40013 -0.03264 C 0.40117 -0.03172 0.40208 -0.03056 0.40326 -0.02986 C 0.4043 -0.0294 0.40521 -0.02871 0.40638 -0.02801 C 0.40755 -0.02755 0.40885 -0.02709 0.41003 -0.02616 C 0.4112 -0.02524 0.41237 -0.02361 0.41367 -0.02246 C 0.41445 -0.02176 0.4194 -0.01945 0.42096 -0.01783 C 0.42162 -0.01713 0.42227 -0.01598 0.42305 -0.01505 C 0.42513 -0.01274 0.42669 -0.01158 0.42878 -0.00857 C 0.42969 -0.00718 0.43034 -0.00533 0.43138 -0.00394 C 0.43372 -0.0007 0.43477 -0.00116 0.43763 0.00162 C 0.44258 0.00625 0.43724 0.00301 0.44128 0.00532 C 0.44401 0.01018 0.44128 0.00625 0.44596 0.00995 C 0.44649 0.01041 0.44688 0.01157 0.44753 0.0118 C 0.45977 0.0125 0.47214 0.01226 0.48451 0.01273 L 0.49388 0.01365 C 0.49596 0.01389 0.49805 0.01412 0.50013 0.01458 C 0.50182 0.01481 0.50352 0.01527 0.50534 0.01551 C 0.50859 0.01574 0.51185 0.01597 0.51524 0.01643 C 0.51758 0.01551 0.52044 0.0162 0.52253 0.01365 C 0.52331 0.0125 0.52162 0.00995 0.52149 0.0081 C 0.52109 0.00532 0.52109 0.00254 0.52096 -0.00024 C 0.52109 -0.00371 0.52122 -0.00718 0.52149 -0.01042 C 0.52162 -0.0132 0.52188 -0.01598 0.52201 -0.01875 C 0.5224 -0.02871 0.52266 -0.03866 0.52305 -0.04838 C 0.52813 -0.04491 0.53151 -0.04283 0.53659 -0.03727 C 0.53737 -0.03635 0.53828 -0.03542 0.53919 -0.03449 C 0.53997 -0.0338 0.54089 -0.03357 0.5418 -0.03264 C 0.54362 -0.03102 0.54544 -0.02871 0.54753 -0.02709 C 0.54935 -0.0257 0.5513 -0.025 0.55326 -0.02338 C 0.55417 -0.02269 0.55495 -0.02153 0.55586 -0.02061 C 0.56055 -0.01644 0.56198 -0.0169 0.5668 -0.01042 C 0.5681 -0.00857 0.5694 -0.00649 0.57096 -0.00486 C 0.57175 -0.00417 0.57266 -0.00394 0.57357 -0.00301 C 0.57878 0.00254 0.57435 -0.00162 0.57721 0.00347 C 0.5776 0.00416 0.57826 0.00439 0.57878 0.00532 C 0.58333 0.01226 0.57839 0.00601 0.58294 0.0118 C 0.58516 0.01458 0.58477 0.01412 0.58867 0.01458 C 0.5957 0.01527 0.61003 0.01643 0.61003 0.01643 C 0.64115 0.01527 0.63008 0.01551 0.64336 0.01551 L 0.64336 0.01551 L 0.64336 0.01551 " pathEditMode="relative" ptsTypes="AAAAAAAAAAAAAAAAAAAAAAAAAAAAAAAAAAAAAAAAAAAAAAAAAAAAAAAAAAAAAAAAAAAAAAAAAAAAAAAAAAAAAAAAAAAAAAAAAAAAAAAAAAAAAAA">
                                      <p:cBhvr>
                                        <p:cTn id="6" dur="4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8.33333E-7 0.00023 C 0.00208 0.00231 0.00404 0.00486 0.00625 0.0074 C 0.0069 0.0081 0.00768 0.00833 0.00833 0.00925 C 0.01211 0.01412 0.0069 0.00995 0.0125 0.01574 C 0.01484 0.01805 0.01732 0.0199 0.01979 0.02222 L 0.02396 0.02592 C 0.02448 0.02708 0.02487 0.02847 0.02552 0.02963 C 0.02643 0.03125 0.02734 0.03148 0.02865 0.0324 C 0.0293 0.03356 0.02982 0.03495 0.03073 0.03611 C 0.03372 0.03981 0.03698 0.0375 0.04062 0.03703 C 0.04167 0.03379 0.04258 0.03078 0.04375 0.02777 C 0.04401 0.02685 0.0444 0.02592 0.04479 0.025 C 0.04518 0.02338 0.04544 0.02175 0.04583 0.02037 C 0.04596 0.01944 0.04609 0.01828 0.04635 0.01759 C 0.04896 0.0081 0.04557 0.02245 0.04844 0.01111 C 0.04961 0.00578 0.04805 0.01088 0.04948 0.00463 C 0.04974 0.00324 0.05013 0.00208 0.05052 0.00092 C 0.05065 -0.00093 0.05065 -0.00301 0.05104 -0.00463 C 0.05351 -0.01852 0.05273 -0.01181 0.05469 -0.01945 C 0.05495 -0.02107 0.05521 -0.02269 0.05573 -0.02408 C 0.05625 -0.02593 0.05703 -0.02732 0.05781 -0.02871 C 0.05846 -0.03056 0.05924 -0.03241 0.0599 -0.03426 C 0.06016 -0.03565 0.06029 -0.03704 0.06094 -0.03797 C 0.06172 -0.03959 0.06302 -0.04051 0.06406 -0.04167 C 0.06628 -0.04445 0.06497 -0.04329 0.06823 -0.04537 C 0.06927 -0.04514 0.07044 -0.04561 0.07135 -0.04445 C 0.072 -0.04352 0.07187 -0.04144 0.0724 -0.03982 C 0.07266 -0.03889 0.07305 -0.0382 0.07344 -0.03704 C 0.0737 -0.03588 0.07396 -0.0345 0.07448 -0.03334 C 0.07552 -0.03102 0.07734 -0.02963 0.07812 -0.02686 C 0.07838 -0.0257 0.07878 -0.02454 0.07917 -0.02315 C 0.07969 -0.02084 0.07995 -0.01806 0.08073 -0.01575 C 0.08151 -0.0132 0.08359 -0.00973 0.0849 -0.00741 C 0.08789 0.00601 0.08385 -0.01019 0.0875 4.44444E-6 C 0.08828 0.00231 0.0888 0.00486 0.08958 0.0074 C 0.08984 0.00856 0.09036 0.00972 0.09062 0.01111 C 0.09075 0.01203 0.09088 0.01273 0.09115 0.01388 C 0.09141 0.01597 0.09154 0.01898 0.09219 0.02129 C 0.09245 0.02222 0.09284 0.02314 0.09323 0.02407 C 0.09336 0.02546 0.09323 0.02731 0.09375 0.0287 C 0.09414 0.03009 0.09753 0.03194 0.09792 0.0324 C 0.0987 0.03194 0.09974 0.03217 0.10052 0.03148 C 0.10677 0.025 0.09883 0.02939 0.10469 0.02685 C 0.10495 0.02592 0.10521 0.02476 0.10573 0.02407 C 0.10612 0.02338 0.10677 0.02338 0.10729 0.02314 C 0.10781 0.02245 0.10833 0.02175 0.10885 0.02129 C 0.10898 0.0199 0.10898 0.01875 0.10937 0.01759 C 0.1095 0.01643 0.11016 0.01574 0.11042 0.01481 C 0.11068 0.01226 0.11042 0.00972 0.11094 0.0074 C 0.1112 0.00555 0.11198 0.00439 0.1125 0.00277 C 0.11497 -0.00649 0.11211 0.00162 0.11458 -0.00463 C 0.11471 -0.00602 0.11484 -0.00718 0.1151 -0.00834 C 0.11562 -0.01274 0.11588 -0.01713 0.11667 -0.0213 C 0.11693 -0.02362 0.11914 -0.02662 0.11979 -0.02778 C 0.12018 -0.02871 0.12031 -0.02987 0.12083 -0.03056 C 0.12187 -0.03287 0.12357 -0.0345 0.12448 -0.03704 C 0.12539 -0.04005 0.12591 -0.0426 0.1276 -0.04445 C 0.12812 -0.04537 0.12891 -0.04584 0.12969 -0.0463 C 0.13099 -0.04584 0.13255 -0.04584 0.13385 -0.04445 C 0.1345 -0.04375 0.13437 -0.04213 0.1349 -0.04075 C 0.13529 -0.03959 0.13594 -0.03843 0.13646 -0.03704 C 0.13828 -0.03172 0.13672 -0.03519 0.13802 -0.03056 C 0.13854 -0.02825 0.13958 -0.02593 0.1401 -0.02315 C 0.14023 -0.02223 0.14023 -0.0213 0.14062 -0.02037 C 0.14101 -0.01922 0.14167 -0.01806 0.14219 -0.01667 C 0.14258 -0.01551 0.14271 -0.01412 0.14323 -0.01297 C 0.14362 -0.01204 0.14427 -0.01135 0.14479 -0.01019 C 0.14557 -0.00857 0.14648 -0.00649 0.1474 -0.00463 C 0.14779 -0.00371 0.14844 -0.00301 0.14896 -0.00186 C 0.14948 -0.00024 0.14987 0.00185 0.15052 0.0037 C 0.15078 0.00463 0.15117 0.00532 0.15156 0.00648 C 0.15169 0.00717 0.15286 0.01226 0.15312 0.01388 C 0.15325 0.01527 0.15338 0.01689 0.15365 0.01851 C 0.15365 0.01898 0.1543 0.02407 0.15469 0.025 C 0.15508 0.02592 0.15573 0.02662 0.15638 0.02777 C 0.15729 0.02986 0.15742 0.03171 0.15898 0.03333 C 0.1595 0.03379 0.16029 0.03379 0.16107 0.03425 C 0.16185 0.03379 0.16289 0.03402 0.16367 0.03333 C 0.16471 0.03194 0.16523 0.02847 0.16628 0.02685 C 0.16667 0.02592 0.16732 0.02569 0.16784 0.025 C 0.16836 0.02384 0.16875 0.02245 0.1694 0.02129 C 0.17292 0.01412 0.17018 0.0206 0.17253 0.01481 C 0.17292 0.01134 0.17318 0.00995 0.17357 0.00648 C 0.17383 0.00231 0.17383 -0.00186 0.17461 -0.00556 C 0.17487 -0.00787 0.17591 -0.00926 0.17669 -0.01112 C 0.17695 -0.01204 0.17721 -0.0132 0.17773 -0.01389 C 0.17891 -0.01621 0.18034 -0.01783 0.18138 -0.02037 C 0.18164 -0.0213 0.18203 -0.02223 0.18242 -0.02315 C 0.18294 -0.025 0.1832 -0.02709 0.18398 -0.02871 C 0.18424 -0.02963 0.18503 -0.0301 0.18555 -0.03056 C 0.18815 -0.03843 0.18594 -0.03218 0.18867 -0.03889 C 0.18893 -0.03982 0.18919 -0.04098 0.18971 -0.04167 C 0.1901 -0.04237 0.19075 -0.04237 0.19128 -0.0426 C 0.19674 -0.04121 0.19753 -0.04283 0.20117 -0.03797 C 0.20169 -0.03727 0.20221 -0.03612 0.20273 -0.03519 C 0.20286 -0.0338 0.20312 -0.03218 0.20325 -0.03056 C 0.20338 -0.02732 0.20299 -0.02362 0.20378 -0.02037 C 0.20443 -0.01713 0.20625 -0.01505 0.20742 -0.01204 C 0.20768 -0.01112 0.20807 -0.01042 0.20846 -0.00926 C 0.20872 -0.00811 0.20898 -0.00672 0.2095 -0.00556 C 0.21003 -0.0044 0.21081 -0.00371 0.21159 -0.00278 C 0.21172 -0.00186 0.21172 -0.00093 0.21211 4.44444E-6 C 0.2125 0.00092 0.21328 0.00162 0.21367 0.00277 C 0.21406 0.00416 0.21393 0.00578 0.21419 0.0074 C 0.21432 0.00856 0.21432 0.00995 0.21471 0.01111 C 0.21497 0.0125 0.21575 0.01342 0.21628 0.01481 C 0.21706 0.01713 0.21758 0.01967 0.21836 0.02222 C 0.21862 0.02338 0.21875 0.025 0.2194 0.02592 L 0.22253 0.02963 C 0.22305 0.03009 0.22344 0.03101 0.22409 0.03148 L 0.22565 0.0324 C 0.22695 0.03171 0.22851 0.03194 0.22982 0.03055 C 0.23203 0.02777 0.23073 0.02546 0.2319 0.02222 C 0.23216 0.02106 0.23294 0.02037 0.23346 0.01944 C 0.23372 0.01689 0.23359 0.01388 0.2345 0.01203 C 0.23594 0.00856 0.23672 0.00717 0.23763 0.00277 C 0.23802 0.00023 0.23828 -0.00232 0.23867 -0.00463 C 0.23893 -0.00718 0.23906 -0.00973 0.23971 -0.01204 C 0.23997 -0.01366 0.24023 -0.01528 0.24075 -0.01667 C 0.24362 -0.02524 0.24284 -0.022 0.24544 -0.02686 C 0.24648 -0.02917 0.24753 -0.03125 0.24857 -0.03334 C 0.24896 -0.0345 0.24909 -0.03612 0.24961 -0.03704 C 0.25117 -0.04098 0.25117 -0.04051 0.25325 -0.04167 C 0.25521 -0.04121 0.25742 -0.04075 0.2595 -0.03982 C 0.26003 -0.03959 0.26055 -0.03936 0.26107 -0.03889 C 0.26159 -0.03843 0.26211 -0.03774 0.26263 -0.03704 C 0.26315 -0.03565 0.26367 -0.03403 0.26419 -0.03241 C 0.26484 -0.02987 0.26497 -0.02593 0.26523 -0.02315 C 0.26575 -0.01644 0.26536 -0.02084 0.26628 -0.01575 C 0.26641 -0.01459 0.26654 -0.01343 0.2668 -0.01204 C 0.26797 -0.00556 0.26732 -0.0095 0.26888 -0.00463 C 0.26914 -0.00348 0.26953 -0.00232 0.26992 -0.00093 C 0.27005 -0.00024 0.27005 0.00092 0.27044 0.00185 C 0.27187 0.00671 0.27266 0.00763 0.27461 0.01203 C 0.27487 0.01273 0.27526 0.01388 0.27565 0.01481 C 0.27578 0.01597 0.27578 0.01736 0.27617 0.01851 C 0.27747 0.02407 0.27851 0.02546 0.28034 0.03055 C 0.28073 0.03171 0.28073 0.03333 0.28138 0.03425 C 0.28203 0.03518 0.28307 0.03541 0.28398 0.03611 L 0.29023 0.03518 C 0.29128 0.03425 0.29115 0.03125 0.2918 0.02963 C 0.29219 0.02847 0.29284 0.02777 0.29336 0.02685 C 0.29362 0.02407 0.29388 0.02106 0.2944 0.01851 C 0.29505 0.01342 0.29544 0.01296 0.29648 0.00833 C 0.29674 0.00648 0.29713 0.00439 0.29753 0.00277 C 0.29779 0.00115 0.29818 -0.00047 0.29857 -0.00186 C 0.2987 -0.00325 0.2987 -0.00463 0.29909 -0.00556 C 0.29935 -0.00672 0.30013 -0.00741 0.30065 -0.00834 C 0.30156 -0.01528 0.30039 -0.00926 0.30325 -0.01667 C 0.30365 -0.01783 0.30391 -0.01922 0.3043 -0.02037 C 0.30469 -0.022 0.30534 -0.02362 0.30586 -0.025 C 0.30833 -0.03311 0.30508 -0.02408 0.30846 -0.03334 C 0.30872 -0.0345 0.30898 -0.03542 0.3095 -0.03612 C 0.3099 -0.03704 0.31055 -0.03727 0.31107 -0.03797 C 0.31172 -0.03912 0.3125 -0.04051 0.31328 -0.04167 C 0.31601 -0.04098 0.31719 -0.04075 0.32005 -0.03889 C 0.3207 -0.03843 0.32135 -0.03774 0.32213 -0.03704 C 0.32266 -0.03519 0.32305 -0.03334 0.3237 -0.03149 C 0.32409 -0.03033 0.32487 -0.02917 0.32526 -0.02778 C 0.32552 -0.02686 0.32617 -0.02014 0.3263 -0.01945 C 0.32643 -0.01852 0.32643 -0.0176 0.32682 -0.01667 C 0.32773 -0.01412 0.32891 -0.01204 0.32995 -0.00926 C 0.33021 -0.00834 0.33047 -0.00741 0.33099 -0.00649 C 0.33151 -0.00556 0.33229 -0.00463 0.33307 -0.00371 C 0.33333 -0.00186 0.33346 0.00023 0.33411 0.00185 C 0.33437 0.00277 0.33476 0.00347 0.33516 0.00463 C 0.33724 0.01226 0.33372 0.00208 0.33672 0.01018 C 0.33698 0.01203 0.33724 0.01481 0.33776 0.01666 C 0.33802 0.01782 0.33841 0.01898 0.3388 0.02037 C 0.33906 0.02175 0.33906 0.02384 0.33984 0.025 C 0.3418 0.02847 0.34323 0.02916 0.34557 0.03055 C 0.34844 0.02986 0.35156 0.03009 0.35443 0.0287 C 0.35534 0.028 0.35586 0.02106 0.35599 0.02037 C 0.35612 0.01851 0.35612 0.01643 0.35651 0.01481 C 0.35742 0.00949 0.35781 0.01018 0.35911 0.00648 C 0.35937 0.00509 0.35976 0.00393 0.36016 0.00277 C 0.36029 0.00185 0.36029 0.00069 0.36068 4.44444E-6 C 0.36107 -0.00139 0.36172 -0.00255 0.36224 -0.00371 C 0.36263 -0.00672 0.36263 -0.00764 0.36328 -0.01019 C 0.36354 -0.01181 0.36393 -0.01343 0.36432 -0.01482 C 0.36445 -0.01644 0.36445 -0.01806 0.36484 -0.01945 C 0.3651 -0.02107 0.36588 -0.022 0.36641 -0.02315 C 0.36823 -0.02871 0.36628 -0.0257 0.36901 -0.02871 C 0.37018 -0.03542 0.3694 -0.0338 0.37213 -0.03889 C 0.37253 -0.04005 0.37305 -0.04121 0.3737 -0.04167 C 0.37422 -0.04237 0.375 -0.04237 0.37578 -0.0426 C 0.37747 -0.04213 0.37917 -0.04167 0.38099 -0.04075 C 0.38151 -0.04075 0.38216 -0.04051 0.38255 -0.03982 C 0.38529 -0.03496 0.38047 -0.03866 0.38463 -0.03612 C 0.38594 -0.02662 0.38372 -0.03797 0.38724 -0.03056 C 0.38763 -0.02963 0.3875 -0.02825 0.38776 -0.02686 C 0.38802 -0.02547 0.38815 -0.02362 0.3888 -0.02223 C 0.38932 -0.02107 0.3901 -0.02037 0.39088 -0.01945 C 0.39141 -0.01621 0.39141 -0.01575 0.39297 -0.01204 C 0.39336 -0.01112 0.39401 -0.01019 0.39453 -0.00926 C 0.39479 -0.00718 0.39505 -0.00487 0.39557 -0.00278 C 0.3957 -0.00186 0.39635 -0.00116 0.39661 4.44444E-6 C 0.39687 0.00138 0.39674 0.003 0.39713 0.00463 C 0.39766 0.00787 0.39818 0.0081 0.39922 0.01111 C 0.40351 0.02453 0.39779 0.00717 0.40078 0.01759 C 0.40104 0.01851 0.40143 0.01944 0.40182 0.02037 C 0.40195 0.02152 0.40195 0.02291 0.40234 0.02407 C 0.40365 0.02777 0.4043 0.02708 0.40599 0.02963 C 0.40846 0.03333 0.40625 0.03171 0.40911 0.03333 C 0.4099 0.03263 0.41081 0.03194 0.41172 0.03148 C 0.41211 0.03101 0.41289 0.03125 0.41328 0.03055 C 0.41406 0.02893 0.41667 0.01898 0.41693 0.01851 C 0.41823 0.01481 0.42031 0.00925 0.42109 0.00648 C 0.42161 0.00416 0.42213 0.00208 0.42266 4.44444E-6 C 0.42331 -0.00301 0.42357 -0.00649 0.42422 -0.00926 C 0.42487 -0.0132 0.42604 -0.01667 0.42682 -0.02037 C 0.42708 -0.02223 0.42734 -0.02431 0.42786 -0.02593 C 0.42943 -0.03195 0.42917 -0.03056 0.43151 -0.03334 C 0.43216 -0.03426 0.43281 -0.03542 0.43359 -0.03612 C 0.43398 -0.03681 0.43463 -0.0375 0.43516 -0.03797 C 0.43581 -0.03889 0.43646 -0.04005 0.43724 -0.04075 C 0.43828 -0.0419 0.43958 -0.0426 0.44088 -0.04352 C 0.4431 -0.04306 0.44531 -0.04283 0.44766 -0.04167 C 0.44935 -0.04098 0.45 -0.0375 0.45078 -0.03519 C 0.4526 -0.0301 0.45104 -0.03519 0.45286 -0.02871 C 0.45404 -0.01713 0.45312 -0.01667 0.45599 -0.00926 C 0.45651 -0.00764 0.45716 -0.00602 0.45807 -0.00463 C 0.45859 -0.00371 0.45937 -0.00278 0.46016 -0.00186 C 0.46146 0.00555 0.45924 -0.00579 0.46224 0.00648 C 0.46315 0.01041 0.46484 0.01851 0.46484 0.01875 C 0.46497 0.0206 0.46471 0.02291 0.46536 0.025 C 0.46601 0.02708 0.46745 0.028 0.46862 0.02963 C 0.46914 0.03032 0.46966 0.03148 0.47018 0.0324 C 0.47122 0.03194 0.47226 0.03217 0.47331 0.03148 C 0.47409 0.03078 0.47591 0.02592 0.47643 0.025 C 0.47721 0.0206 0.47669 0.02245 0.47851 0.01759 C 0.47878 0.01666 0.47904 0.0155 0.47956 0.01481 C 0.48112 0.01134 0.48177 0.01088 0.48372 0.00833 C 0.4862 -0.00487 0.48359 0.00879 0.48529 -0.00093 C 0.48542 -0.00186 0.48555 -0.00278 0.48581 -0.00371 C 0.48594 -0.0051 0.48594 -0.00625 0.48633 -0.00741 C 0.48646 -0.00857 0.48698 -0.00926 0.48737 -0.01019 C 0.4875 -0.0125 0.48763 -0.01459 0.48789 -0.01667 C 0.48815 -0.01945 0.48906 -0.02223 0.48997 -0.02408 C 0.49036 -0.02524 0.49101 -0.02593 0.49154 -0.02686 C 0.49284 -0.03426 0.49075 -0.0257 0.49362 -0.03056 C 0.49414 -0.03172 0.49414 -0.03311 0.49466 -0.03426 C 0.49505 -0.03565 0.49557 -0.03704 0.49622 -0.03797 C 0.49713 -0.03959 0.49805 -0.04144 0.49935 -0.04167 C 0.50404 -0.04306 0.50169 -0.04237 0.50612 -0.04352 C 0.50729 -0.04329 0.50859 -0.04352 0.50976 -0.0426 C 0.51185 -0.04121 0.51133 -0.0375 0.51185 -0.03426 C 0.51211 -0.03218 0.51237 -0.02987 0.51289 -0.02778 C 0.51315 -0.02616 0.51367 -0.02454 0.51445 -0.02315 C 0.51497 -0.022 0.51575 -0.02153 0.51654 -0.02037 C 0.51706 -0.01968 0.51758 -0.01852 0.5181 -0.0176 C 0.51862 -0.01389 0.51927 -0.01042 0.51966 -0.00649 C 0.51992 -0.00278 0.52005 -0.0007 0.5207 0.00277 C 0.52096 0.00463 0.52109 0.00648 0.52174 0.00833 C 0.52226 0.00972 0.52279 0.01134 0.52331 0.01296 C 0.52409 0.0155 0.52422 0.01713 0.52539 0.01944 C 0.52578 0.02037 0.52643 0.02106 0.52695 0.02222 C 0.52891 0.02638 0.52682 0.02476 0.53112 0.0287 C 0.53229 0.02986 0.5375 0.03032 0.53789 0.03055 C 0.53893 0.03009 0.53997 0.03055 0.54101 0.02963 C 0.54141 0.02916 0.54128 0.02754 0.54154 0.02685 C 0.5418 0.02569 0.54219 0.025 0.54258 0.02407 C 0.54271 0.02245 0.54297 0.02083 0.5431 0.01944 C 0.5431 0.01851 0.54336 0.00625 0.54414 0.00277 C 0.54427 0.00162 0.54479 0.00092 0.54518 4.44444E-6 C 0.54531 -0.00093 0.54531 -0.00209 0.5457 -0.00278 C 0.54635 -0.00487 0.54753 -0.00649 0.54831 -0.00834 C 0.55573 -0.02963 0.54766 -0.01019 0.55247 -0.0213 C 0.55378 -0.02894 0.55143 -0.01783 0.55508 -0.02778 C 0.55573 -0.02987 0.55521 -0.03241 0.55612 -0.03426 C 0.55664 -0.03588 0.55742 -0.03704 0.5582 -0.03797 C 0.56029 -0.04098 0.5612 -0.04167 0.56341 -0.04352 C 0.56628 -0.04306 0.5694 -0.04352 0.57226 -0.04167 C 0.57331 -0.04121 0.57344 -0.03843 0.57435 -0.03704 C 0.575 -0.03588 0.57604 -0.03519 0.57695 -0.03426 C 0.57708 -0.03311 0.57747 -0.03195 0.57747 -0.03056 C 0.57747 -0.02084 0.57617 -0.02084 0.57747 -0.01204 C 0.57773 -0.00973 0.57878 -0.00787 0.57956 -0.00556 C 0.57982 -0.0044 0.58008 -0.00325 0.5806 -0.00186 C 0.58112 4.44444E-6 0.58203 0.00162 0.58268 0.0037 C 0.58476 0.00995 0.58281 0.00486 0.58424 0.01018 C 0.58476 0.0125 0.58594 0.01481 0.58633 0.01759 C 0.58646 0.01875 0.58646 0.02013 0.58685 0.02129 C 0.58789 0.02523 0.58828 0.02453 0.58997 0.02685 C 0.59531 0.03402 0.59258 0.03217 0.59622 0.03425 C 0.59713 0.03402 0.6013 0.03379 0.60247 0.03148 C 0.60286 0.03032 0.60729 0.01713 0.60768 0.01481 C 0.60937 0.00208 0.60833 0.00717 0.61029 -0.00093 C 0.61055 -0.00556 0.61068 -0.00903 0.61185 -0.01297 C 0.61354 -0.01945 0.6138 -0.0169 0.61497 -0.02223 C 0.61562 -0.0257 0.61523 -0.02755 0.61654 -0.03056 C 0.61719 -0.03241 0.61823 -0.03357 0.61914 -0.03519 C 0.61966 -0.03635 0.62018 -0.03774 0.6207 -0.03889 C 0.62135 -0.04075 0.62174 -0.04329 0.62279 -0.04445 L 0.62448 -0.0463 L 0.62448 -0.04723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0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24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1 0.00463 L -0.00261 0.00463 C -0.00079 0.00788 0.0013 0.01112 0.00312 0.01482 C 0.00416 0.0169 0.0052 0.01968 0.00625 0.02223 C 0.00716 0.02454 0.00768 0.02732 0.00885 0.02963 C 0.01015 0.03241 0.01184 0.03473 0.01354 0.03704 C 0.01406 0.03774 0.01497 0.03797 0.01562 0.03889 C 0.01718 0.04121 0.01901 0.04375 0.02031 0.04723 C 0.02135 0.05 0.02122 0.05024 0.02291 0.05278 C 0.02369 0.05394 0.02448 0.05556 0.02552 0.05649 C 0.03281 0.06297 0.0289 0.05834 0.03385 0.06112 C 0.03463 0.06158 0.03541 0.0625 0.03645 0.06297 C 0.03841 0.06343 0.04062 0.06343 0.0427 0.06389 C 0.04609 0.06505 0.04739 0.06551 0.05156 0.06667 C 0.05429 0.06737 0.05703 0.06783 0.05989 0.06852 C 0.06067 0.06829 0.07083 0.06644 0.07395 0.06575 C 0.07786 0.06459 0.07513 0.06505 0.07864 0.06389 C 0.08033 0.0632 0.08359 0.06227 0.08541 0.06204 C 0.08593 0.06042 0.08645 0.05903 0.08698 0.05741 C 0.08724 0.05602 0.0875 0.05487 0.0875 0.05371 C 0.0875 0.04607 0.08711 0.03889 0.08698 0.03149 C 0.08711 0.02454 0.08711 0.01783 0.0875 0.01112 C 0.0875 0.0095 0.08776 0.00788 0.08802 0.00649 C 0.08841 0.00255 0.08906 -0.00092 0.08958 -0.00462 C 0.08971 -0.00694 0.08984 -0.00902 0.0901 -0.01111 C 0.09023 -0.01273 0.09036 -0.01435 0.09062 -0.01574 C 0.09036 -0.02083 0.09023 -0.02569 0.0901 -0.03055 C 0.08984 -0.03564 0.08867 -0.03958 0.0901 -0.04444 C 0.09036 -0.0456 0.0914 -0.04537 0.09218 -0.04537 C 0.09505 -0.04606 0.09804 -0.04606 0.10104 -0.04629 C 0.10273 -0.04652 0.10442 -0.04699 0.10625 -0.04722 C 0.10703 -0.04745 0.10794 -0.04814 0.10885 -0.04814 C 0.11315 -0.04884 0.11744 -0.04884 0.12187 -0.04907 L 0.13489 -0.04722 C 0.13997 -0.04652 0.13476 -0.04583 0.14166 -0.04537 C 0.14674 -0.04513 0.15208 -0.04537 0.15729 -0.04537 L 0.15781 -0.04537 C 0.15742 -0.03703 0.15703 -0.0287 0.15677 -0.02037 C 0.15651 -0.01712 0.15638 -0.01365 0.15625 -0.01018 C 0.15599 -0.00625 0.15586 -0.00231 0.15573 0.00186 C 0.15664 0.02547 0.15507 0.00463 0.15833 0.025 C 0.15859 0.02709 0.15846 0.02917 0.15885 0.03149 C 0.15898 0.03334 0.1595 0.03519 0.15989 0.03704 C 0.16002 0.04098 0.16002 0.04491 0.16041 0.04908 C 0.16041 0.05024 0.16093 0.05139 0.16093 0.05278 C 0.16093 0.0588 0.16067 0.0588 0.15885 0.06297 C 0.15859 0.0632 0.15846 0.06343 0.15833 0.06389 L 0.21823 0.06389 C 0.21796 0.02778 0.21783 -0.00833 0.2177 -0.04444 L 0.28802 -0.04629 L 0.28802 0.06297 L 0.36093 0.06482 C 0.36067 0.02871 0.36054 -0.0074 0.36041 -0.04351 L 0.43281 -0.04537 C 0.43294 -0.00925 0.43307 0.02686 0.43333 0.06297 L 0.50468 0.06482 C 0.50481 0.02732 0.50494 -0.00995 0.5052 -0.04722 L 0.56718 -0.04537 L 0.56823 0.06389 L 0.57291 0.06852 L 0.62343 0.06389 " pathEditMode="relative" ptsTypes="AAAAAAAAAAAAAAAAAAAAAAAAAAAAAAAAAAAAAAAAAAAAAAAAAAAAAAAAAAAAA">
                                      <p:cBhvr>
                                        <p:cTn id="14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8.33333E-7 0.00023 C 0.00208 0.00231 0.00404 0.00486 0.00625 0.0074 C 0.0069 0.0081 0.00768 0.00833 0.00833 0.00925 C 0.01211 0.01412 0.0069 0.00995 0.0125 0.01574 C 0.01484 0.01805 0.01732 0.0199 0.01979 0.02222 L 0.02396 0.02592 C 0.02448 0.02708 0.02487 0.02847 0.02552 0.02963 C 0.02643 0.03125 0.02734 0.03148 0.02865 0.0324 C 0.0293 0.03356 0.02982 0.03495 0.03073 0.03611 C 0.03372 0.03981 0.03698 0.0375 0.04062 0.03703 C 0.04167 0.03379 0.04258 0.03078 0.04375 0.02777 C 0.04401 0.02685 0.0444 0.02592 0.04479 0.025 C 0.04518 0.02338 0.04544 0.02175 0.04583 0.02037 C 0.04596 0.01944 0.04609 0.01828 0.04635 0.01759 C 0.04896 0.0081 0.04557 0.02245 0.04844 0.01111 C 0.04961 0.00578 0.04805 0.01088 0.04948 0.00463 C 0.04974 0.00324 0.05013 0.00208 0.05052 0.00092 C 0.05065 -0.00093 0.05065 -0.00301 0.05104 -0.00463 C 0.05351 -0.01852 0.05273 -0.01181 0.05469 -0.01945 C 0.05495 -0.02107 0.05521 -0.02269 0.05573 -0.02408 C 0.05625 -0.02593 0.05703 -0.02732 0.05781 -0.02871 C 0.05846 -0.03056 0.05924 -0.03241 0.0599 -0.03426 C 0.06016 -0.03565 0.06029 -0.03704 0.06094 -0.03797 C 0.06172 -0.03959 0.06302 -0.04051 0.06406 -0.04167 C 0.06628 -0.04445 0.06497 -0.04329 0.06823 -0.04537 C 0.06927 -0.04514 0.07044 -0.04561 0.07135 -0.04445 C 0.072 -0.04352 0.07187 -0.04144 0.0724 -0.03982 C 0.07266 -0.03889 0.07305 -0.0382 0.07344 -0.03704 C 0.0737 -0.03588 0.07396 -0.0345 0.07448 -0.03334 C 0.07552 -0.03102 0.07734 -0.02963 0.07812 -0.02686 C 0.07838 -0.0257 0.07878 -0.02454 0.07917 -0.02315 C 0.07969 -0.02084 0.07995 -0.01806 0.08073 -0.01575 C 0.08151 -0.0132 0.08359 -0.00973 0.0849 -0.00741 C 0.08789 0.00601 0.08385 -0.01019 0.0875 4.44444E-6 C 0.08828 0.00231 0.0888 0.00486 0.08958 0.0074 C 0.08984 0.00856 0.09036 0.00972 0.09062 0.01111 C 0.09075 0.01203 0.09088 0.01273 0.09115 0.01388 C 0.09141 0.01597 0.09154 0.01898 0.09219 0.02129 C 0.09245 0.02222 0.09284 0.02314 0.09323 0.02407 C 0.09336 0.02546 0.09323 0.02731 0.09375 0.0287 C 0.09414 0.03009 0.09753 0.03194 0.09792 0.0324 C 0.0987 0.03194 0.09974 0.03217 0.10052 0.03148 C 0.10677 0.025 0.09883 0.02939 0.10469 0.02685 C 0.10495 0.02592 0.10521 0.02476 0.10573 0.02407 C 0.10612 0.02338 0.10677 0.02338 0.10729 0.02314 C 0.10781 0.02245 0.10833 0.02175 0.10885 0.02129 C 0.10898 0.0199 0.10898 0.01875 0.10937 0.01759 C 0.1095 0.01643 0.11016 0.01574 0.11042 0.01481 C 0.11068 0.01226 0.11042 0.00972 0.11094 0.0074 C 0.1112 0.00555 0.11198 0.00439 0.1125 0.00277 C 0.11497 -0.00649 0.11211 0.00162 0.11458 -0.00463 C 0.11471 -0.00602 0.11484 -0.00718 0.1151 -0.00834 C 0.11562 -0.01274 0.11588 -0.01713 0.11667 -0.0213 C 0.11693 -0.02362 0.11914 -0.02662 0.11979 -0.02778 C 0.12018 -0.02871 0.12031 -0.02987 0.12083 -0.03056 C 0.12187 -0.03287 0.12357 -0.0345 0.12448 -0.03704 C 0.12539 -0.04005 0.12591 -0.0426 0.1276 -0.04445 C 0.12812 -0.04537 0.12891 -0.04584 0.12969 -0.0463 C 0.13099 -0.04584 0.13255 -0.04584 0.13385 -0.04445 C 0.1345 -0.04375 0.13437 -0.04213 0.1349 -0.04075 C 0.13529 -0.03959 0.13594 -0.03843 0.13646 -0.03704 C 0.13828 -0.03172 0.13672 -0.03519 0.13802 -0.03056 C 0.13854 -0.02825 0.13958 -0.02593 0.1401 -0.02315 C 0.14023 -0.02223 0.14023 -0.0213 0.14062 -0.02037 C 0.14101 -0.01922 0.14167 -0.01806 0.14219 -0.01667 C 0.14258 -0.01551 0.14271 -0.01412 0.14323 -0.01297 C 0.14362 -0.01204 0.14427 -0.01135 0.14479 -0.01019 C 0.14557 -0.00857 0.14648 -0.00649 0.1474 -0.00463 C 0.14779 -0.00371 0.14844 -0.00301 0.14896 -0.00186 C 0.14948 -0.00024 0.14987 0.00185 0.15052 0.0037 C 0.15078 0.00463 0.15117 0.00532 0.15156 0.00648 C 0.15169 0.00717 0.15286 0.01226 0.15312 0.01388 C 0.15325 0.01527 0.15338 0.01689 0.15365 0.01851 C 0.15365 0.01898 0.1543 0.02407 0.15469 0.025 C 0.15508 0.02592 0.15573 0.02662 0.15638 0.02777 C 0.15729 0.02986 0.15742 0.03171 0.15898 0.03333 C 0.1595 0.03379 0.16029 0.03379 0.16107 0.03425 C 0.16185 0.03379 0.16289 0.03402 0.16367 0.03333 C 0.16471 0.03194 0.16523 0.02847 0.16628 0.02685 C 0.16667 0.02592 0.16732 0.02569 0.16784 0.025 C 0.16836 0.02384 0.16875 0.02245 0.1694 0.02129 C 0.17292 0.01412 0.17018 0.0206 0.17253 0.01481 C 0.17292 0.01134 0.17318 0.00995 0.17357 0.00648 C 0.17383 0.00231 0.17383 -0.00186 0.17461 -0.00556 C 0.17487 -0.00787 0.17591 -0.00926 0.17669 -0.01112 C 0.17695 -0.01204 0.17721 -0.0132 0.17773 -0.01389 C 0.17891 -0.01621 0.18034 -0.01783 0.18138 -0.02037 C 0.18164 -0.0213 0.18203 -0.02223 0.18242 -0.02315 C 0.18294 -0.025 0.1832 -0.02709 0.18398 -0.02871 C 0.18424 -0.02963 0.18503 -0.0301 0.18555 -0.03056 C 0.18815 -0.03843 0.18594 -0.03218 0.18867 -0.03889 C 0.18893 -0.03982 0.18919 -0.04098 0.18971 -0.04167 C 0.1901 -0.04237 0.19075 -0.04237 0.19128 -0.0426 C 0.19674 -0.04121 0.19753 -0.04283 0.20117 -0.03797 C 0.20169 -0.03727 0.20221 -0.03612 0.20273 -0.03519 C 0.20286 -0.0338 0.20312 -0.03218 0.20325 -0.03056 C 0.20338 -0.02732 0.20299 -0.02362 0.20378 -0.02037 C 0.20443 -0.01713 0.20625 -0.01505 0.20742 -0.01204 C 0.20768 -0.01112 0.20807 -0.01042 0.20846 -0.00926 C 0.20872 -0.00811 0.20898 -0.00672 0.2095 -0.00556 C 0.21003 -0.0044 0.21081 -0.00371 0.21159 -0.00278 C 0.21172 -0.00186 0.21172 -0.00093 0.21211 4.44444E-6 C 0.2125 0.00092 0.21328 0.00162 0.21367 0.00277 C 0.21406 0.00416 0.21393 0.00578 0.21419 0.0074 C 0.21432 0.00856 0.21432 0.00995 0.21471 0.01111 C 0.21497 0.0125 0.21575 0.01342 0.21628 0.01481 C 0.21706 0.01713 0.21758 0.01967 0.21836 0.02222 C 0.21862 0.02338 0.21875 0.025 0.2194 0.02592 L 0.22253 0.02963 C 0.22305 0.03009 0.22344 0.03101 0.22409 0.03148 L 0.22565 0.0324 C 0.22695 0.03171 0.22851 0.03194 0.22982 0.03055 C 0.23203 0.02777 0.23073 0.02546 0.2319 0.02222 C 0.23216 0.02106 0.23294 0.02037 0.23346 0.01944 C 0.23372 0.01689 0.23359 0.01388 0.2345 0.01203 C 0.23594 0.00856 0.23672 0.00717 0.23763 0.00277 C 0.23802 0.00023 0.23828 -0.00232 0.23867 -0.00463 C 0.23893 -0.00718 0.23906 -0.00973 0.23971 -0.01204 C 0.23997 -0.01366 0.24023 -0.01528 0.24075 -0.01667 C 0.24362 -0.02524 0.24284 -0.022 0.24544 -0.02686 C 0.24648 -0.02917 0.24753 -0.03125 0.24857 -0.03334 C 0.24896 -0.0345 0.24909 -0.03612 0.24961 -0.03704 C 0.25117 -0.04098 0.25117 -0.04051 0.25325 -0.04167 C 0.25521 -0.04121 0.25742 -0.04075 0.2595 -0.03982 C 0.26003 -0.03959 0.26055 -0.03936 0.26107 -0.03889 C 0.26159 -0.03843 0.26211 -0.03774 0.26263 -0.03704 C 0.26315 -0.03565 0.26367 -0.03403 0.26419 -0.03241 C 0.26484 -0.02987 0.26497 -0.02593 0.26523 -0.02315 C 0.26575 -0.01644 0.26536 -0.02084 0.26628 -0.01575 C 0.26641 -0.01459 0.26654 -0.01343 0.2668 -0.01204 C 0.26797 -0.00556 0.26732 -0.0095 0.26888 -0.00463 C 0.26914 -0.00348 0.26953 -0.00232 0.26992 -0.00093 C 0.27005 -0.00024 0.27005 0.00092 0.27044 0.00185 C 0.27187 0.00671 0.27266 0.00763 0.27461 0.01203 C 0.27487 0.01273 0.27526 0.01388 0.27565 0.01481 C 0.27578 0.01597 0.27578 0.01736 0.27617 0.01851 C 0.27747 0.02407 0.27851 0.02546 0.28034 0.03055 C 0.28073 0.03171 0.28073 0.03333 0.28138 0.03425 C 0.28203 0.03518 0.28307 0.03541 0.28398 0.03611 L 0.29023 0.03518 C 0.29128 0.03425 0.29115 0.03125 0.2918 0.02963 C 0.29219 0.02847 0.29284 0.02777 0.29336 0.02685 C 0.29362 0.02407 0.29388 0.02106 0.2944 0.01851 C 0.29505 0.01342 0.29544 0.01296 0.29648 0.00833 C 0.29674 0.00648 0.29713 0.00439 0.29753 0.00277 C 0.29779 0.00115 0.29818 -0.00047 0.29857 -0.00186 C 0.2987 -0.00325 0.2987 -0.00463 0.29909 -0.00556 C 0.29935 -0.00672 0.30013 -0.00741 0.30065 -0.00834 C 0.30156 -0.01528 0.30039 -0.00926 0.30325 -0.01667 C 0.30365 -0.01783 0.30391 -0.01922 0.3043 -0.02037 C 0.30469 -0.022 0.30534 -0.02362 0.30586 -0.025 C 0.30833 -0.03311 0.30508 -0.02408 0.30846 -0.03334 C 0.30872 -0.0345 0.30898 -0.03542 0.3095 -0.03612 C 0.3099 -0.03704 0.31055 -0.03727 0.31107 -0.03797 C 0.31172 -0.03912 0.3125 -0.04051 0.31328 -0.04167 C 0.31601 -0.04098 0.31719 -0.04075 0.32005 -0.03889 C 0.3207 -0.03843 0.32135 -0.03774 0.32213 -0.03704 C 0.32266 -0.03519 0.32305 -0.03334 0.3237 -0.03149 C 0.32409 -0.03033 0.32487 -0.02917 0.32526 -0.02778 C 0.32552 -0.02686 0.32617 -0.02014 0.3263 -0.01945 C 0.32643 -0.01852 0.32643 -0.0176 0.32682 -0.01667 C 0.32773 -0.01412 0.32891 -0.01204 0.32995 -0.00926 C 0.33021 -0.00834 0.33047 -0.00741 0.33099 -0.00649 C 0.33151 -0.00556 0.33229 -0.00463 0.33307 -0.00371 C 0.33333 -0.00186 0.33346 0.00023 0.33411 0.00185 C 0.33437 0.00277 0.33476 0.00347 0.33516 0.00463 C 0.33724 0.01226 0.33372 0.00208 0.33672 0.01018 C 0.33698 0.01203 0.33724 0.01481 0.33776 0.01666 C 0.33802 0.01782 0.33841 0.01898 0.3388 0.02037 C 0.33906 0.02175 0.33906 0.02384 0.33984 0.025 C 0.3418 0.02847 0.34323 0.02916 0.34557 0.03055 C 0.34844 0.02986 0.35156 0.03009 0.35443 0.0287 C 0.35534 0.028 0.35586 0.02106 0.35599 0.02037 C 0.35612 0.01851 0.35612 0.01643 0.35651 0.01481 C 0.35742 0.00949 0.35781 0.01018 0.35911 0.00648 C 0.35937 0.00509 0.35976 0.00393 0.36016 0.00277 C 0.36029 0.00185 0.36029 0.00069 0.36068 4.44444E-6 C 0.36107 -0.00139 0.36172 -0.00255 0.36224 -0.00371 C 0.36263 -0.00672 0.36263 -0.00764 0.36328 -0.01019 C 0.36354 -0.01181 0.36393 -0.01343 0.36432 -0.01482 C 0.36445 -0.01644 0.36445 -0.01806 0.36484 -0.01945 C 0.3651 -0.02107 0.36588 -0.022 0.36641 -0.02315 C 0.36823 -0.02871 0.36628 -0.0257 0.36901 -0.02871 C 0.37018 -0.03542 0.3694 -0.0338 0.37213 -0.03889 C 0.37253 -0.04005 0.37305 -0.04121 0.3737 -0.04167 C 0.37422 -0.04237 0.375 -0.04237 0.37578 -0.0426 C 0.37747 -0.04213 0.37917 -0.04167 0.38099 -0.04075 C 0.38151 -0.04075 0.38216 -0.04051 0.38255 -0.03982 C 0.38529 -0.03496 0.38047 -0.03866 0.38463 -0.03612 C 0.38594 -0.02662 0.38372 -0.03797 0.38724 -0.03056 C 0.38763 -0.02963 0.3875 -0.02825 0.38776 -0.02686 C 0.38802 -0.02547 0.38815 -0.02362 0.3888 -0.02223 C 0.38932 -0.02107 0.3901 -0.02037 0.39088 -0.01945 C 0.39141 -0.01621 0.39141 -0.01575 0.39297 -0.01204 C 0.39336 -0.01112 0.39401 -0.01019 0.39453 -0.00926 C 0.39479 -0.00718 0.39505 -0.00487 0.39557 -0.00278 C 0.3957 -0.00186 0.39635 -0.00116 0.39661 4.44444E-6 C 0.39687 0.00138 0.39674 0.003 0.39713 0.00463 C 0.39766 0.00787 0.39818 0.0081 0.39922 0.01111 C 0.40351 0.02453 0.39779 0.00717 0.40078 0.01759 C 0.40104 0.01851 0.40143 0.01944 0.40182 0.02037 C 0.40195 0.02152 0.40195 0.02291 0.40234 0.02407 C 0.40365 0.02777 0.4043 0.02708 0.40599 0.02963 C 0.40846 0.03333 0.40625 0.03171 0.40911 0.03333 C 0.4099 0.03263 0.41081 0.03194 0.41172 0.03148 C 0.41211 0.03101 0.41289 0.03125 0.41328 0.03055 C 0.41406 0.02893 0.41667 0.01898 0.41693 0.01851 C 0.41823 0.01481 0.42031 0.00925 0.42109 0.00648 C 0.42161 0.00416 0.42213 0.00208 0.42266 4.44444E-6 C 0.42331 -0.00301 0.42357 -0.00649 0.42422 -0.00926 C 0.42487 -0.0132 0.42604 -0.01667 0.42682 -0.02037 C 0.42708 -0.02223 0.42734 -0.02431 0.42786 -0.02593 C 0.42943 -0.03195 0.42917 -0.03056 0.43151 -0.03334 C 0.43216 -0.03426 0.43281 -0.03542 0.43359 -0.03612 C 0.43398 -0.03681 0.43463 -0.0375 0.43516 -0.03797 C 0.43581 -0.03889 0.43646 -0.04005 0.43724 -0.04075 C 0.43828 -0.0419 0.43958 -0.0426 0.44088 -0.04352 C 0.4431 -0.04306 0.44531 -0.04283 0.44766 -0.04167 C 0.44935 -0.04098 0.45 -0.0375 0.45078 -0.03519 C 0.4526 -0.0301 0.45104 -0.03519 0.45286 -0.02871 C 0.45404 -0.01713 0.45312 -0.01667 0.45599 -0.00926 C 0.45651 -0.00764 0.45716 -0.00602 0.45807 -0.00463 C 0.45859 -0.00371 0.45937 -0.00278 0.46016 -0.00186 C 0.46146 0.00555 0.45924 -0.00579 0.46224 0.00648 C 0.46315 0.01041 0.46484 0.01851 0.46484 0.01875 C 0.46497 0.0206 0.46471 0.02291 0.46536 0.025 C 0.46601 0.02708 0.46745 0.028 0.46862 0.02963 C 0.46914 0.03032 0.46966 0.03148 0.47018 0.0324 C 0.47122 0.03194 0.47226 0.03217 0.47331 0.03148 C 0.47409 0.03078 0.47591 0.02592 0.47643 0.025 C 0.47721 0.0206 0.47669 0.02245 0.47851 0.01759 C 0.47878 0.01666 0.47904 0.0155 0.47956 0.01481 C 0.48112 0.01134 0.48177 0.01088 0.48372 0.00833 C 0.4862 -0.00487 0.48359 0.00879 0.48529 -0.00093 C 0.48542 -0.00186 0.48555 -0.00278 0.48581 -0.00371 C 0.48594 -0.0051 0.48594 -0.00625 0.48633 -0.00741 C 0.48646 -0.00857 0.48698 -0.00926 0.48737 -0.01019 C 0.4875 -0.0125 0.48763 -0.01459 0.48789 -0.01667 C 0.48815 -0.01945 0.48906 -0.02223 0.48997 -0.02408 C 0.49036 -0.02524 0.49101 -0.02593 0.49154 -0.02686 C 0.49284 -0.03426 0.49075 -0.0257 0.49362 -0.03056 C 0.49414 -0.03172 0.49414 -0.03311 0.49466 -0.03426 C 0.49505 -0.03565 0.49557 -0.03704 0.49622 -0.03797 C 0.49713 -0.03959 0.49805 -0.04144 0.49935 -0.04167 C 0.50404 -0.04306 0.50169 -0.04237 0.50612 -0.04352 C 0.50729 -0.04329 0.50859 -0.04352 0.50976 -0.0426 C 0.51185 -0.04121 0.51133 -0.0375 0.51185 -0.03426 C 0.51211 -0.03218 0.51237 -0.02987 0.51289 -0.02778 C 0.51315 -0.02616 0.51367 -0.02454 0.51445 -0.02315 C 0.51497 -0.022 0.51575 -0.02153 0.51654 -0.02037 C 0.51706 -0.01968 0.51758 -0.01852 0.5181 -0.0176 C 0.51862 -0.01389 0.51927 -0.01042 0.51966 -0.00649 C 0.51992 -0.00278 0.52005 -0.0007 0.5207 0.00277 C 0.52096 0.00463 0.52109 0.00648 0.52174 0.00833 C 0.52226 0.00972 0.52279 0.01134 0.52331 0.01296 C 0.52409 0.0155 0.52422 0.01713 0.52539 0.01944 C 0.52578 0.02037 0.52643 0.02106 0.52695 0.02222 C 0.52891 0.02638 0.52682 0.02476 0.53112 0.0287 C 0.53229 0.02986 0.5375 0.03032 0.53789 0.03055 C 0.53893 0.03009 0.53997 0.03055 0.54101 0.02963 C 0.54141 0.02916 0.54128 0.02754 0.54154 0.02685 C 0.5418 0.02569 0.54219 0.025 0.54258 0.02407 C 0.54271 0.02245 0.54297 0.02083 0.5431 0.01944 C 0.5431 0.01851 0.54336 0.00625 0.54414 0.00277 C 0.54427 0.00162 0.54479 0.00092 0.54518 4.44444E-6 C 0.54531 -0.00093 0.54531 -0.00209 0.5457 -0.00278 C 0.54635 -0.00487 0.54753 -0.00649 0.54831 -0.00834 C 0.55573 -0.02963 0.54766 -0.01019 0.55247 -0.0213 C 0.55378 -0.02894 0.55143 -0.01783 0.55508 -0.02778 C 0.55573 -0.02987 0.55521 -0.03241 0.55612 -0.03426 C 0.55664 -0.03588 0.55742 -0.03704 0.5582 -0.03797 C 0.56029 -0.04098 0.5612 -0.04167 0.56341 -0.04352 C 0.56628 -0.04306 0.5694 -0.04352 0.57226 -0.04167 C 0.57331 -0.04121 0.57344 -0.03843 0.57435 -0.03704 C 0.575 -0.03588 0.57604 -0.03519 0.57695 -0.03426 C 0.57708 -0.03311 0.57747 -0.03195 0.57747 -0.03056 C 0.57747 -0.02084 0.57617 -0.02084 0.57747 -0.01204 C 0.57773 -0.00973 0.57878 -0.00787 0.57956 -0.00556 C 0.57982 -0.0044 0.58008 -0.00325 0.5806 -0.00186 C 0.58112 4.44444E-6 0.58203 0.00162 0.58268 0.0037 C 0.58476 0.00995 0.58281 0.00486 0.58424 0.01018 C 0.58476 0.0125 0.58594 0.01481 0.58633 0.01759 C 0.58646 0.01875 0.58646 0.02013 0.58685 0.02129 C 0.58789 0.02523 0.58828 0.02453 0.58997 0.02685 C 0.59531 0.03402 0.59258 0.03217 0.59622 0.03425 C 0.59713 0.03402 0.6013 0.03379 0.60247 0.03148 C 0.60286 0.03032 0.60729 0.01713 0.60768 0.01481 C 0.60937 0.00208 0.60833 0.00717 0.61029 -0.00093 C 0.61055 -0.00556 0.61068 -0.00903 0.61185 -0.01297 C 0.61354 -0.01945 0.6138 -0.0169 0.61497 -0.02223 C 0.61562 -0.0257 0.61523 -0.02755 0.61654 -0.03056 C 0.61719 -0.03241 0.61823 -0.03357 0.61914 -0.03519 C 0.61966 -0.03635 0.62018 -0.03774 0.6207 -0.03889 C 0.62135 -0.04075 0.62174 -0.04329 0.62279 -0.04445 L 0.62448 -0.0463 L 0.62448 -0.04723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50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24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0.03984 0.05694 L 0.08984 0.05555 L 0.08828 -0.01667 L 0.15781 0.05416 L 0.21953 0.05416 L 0.21875 -0.01528 L 0.29297 0.05555 L 0.3664 0.05555 L 0.36406 -0.01806 L 0.43984 0.05555 L 0.51093 0.05416 L 0.51015 -0.01528 L 0.57578 0.05416 L 0.63359 0.05416 " pathEditMode="relative" rAng="0" ptsTypes="AAAAAAAAAAAAAAA">
                                      <p:cBhvr>
                                        <p:cTn id="54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80" y="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69 0.00347 L 0.047 0.0632 L 0.09779 0.06458 L 0.097 -0.04792 L 0.1681 -0.0493 L 0.16732 0.06181 L 0.22825 0.06181 L 0.22513 -0.0493 L 0.297 -0.05208 L 0.29622 0.05764 L 0.37122 0.06736 L 0.36966 -0.04653 L 0.44232 -0.04514 L 0.4431 0.05903 L 0.51575 0.06181 L 0.51419 -0.0493 L 0.57747 -0.04514 L 0.57747 0.0632 L 0.62969 0.05903 " pathEditMode="relative" ptsTypes="AAAAAAAAAAAAAAAAAAA">
                                      <p:cBhvr>
                                        <p:cTn id="58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393 L 0.00052 0.00416 L 0.01354 0.01504 L 0.03737 0.05277 L 0.08854 0.05509 L 0.08919 -0.05718 L 0.15677 -0.05487 L 0.15729 0.05393 L 0.21796 0.05509 L 0.21731 -0.05602 L 0.28802 -0.05718 L 0.28737 0.05046 L 0.36237 0.05162 L 0.35989 -0.05487 L 0.43359 -0.05602 L 0.43229 0.05162 L 0.50546 0.05509 L 0.50481 -0.05811 L 0.56614 -0.05811 L 0.56796 0.05277 L 0.63489 0.05277 " pathEditMode="relative" rAng="0" ptsTypes="AAAAAAAAAAAAAAAAAAAAA">
                                      <p:cBhvr>
                                        <p:cTn id="94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19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81 0.01482 L 0.04479 0.06042 L 0.09414 0.05579 L 0.09414 -0.00856 L 0.16471 0.05811 L 0.22656 0.05695 L 0.22539 -0.01296 L 0.29791 0.05811 L 0.37278 0.05487 L 0.37031 -0.0118 L 0.44726 0.06042 L 0.51849 0.05811 L 0.51653 -0.01388 L 0.58033 0.05811 L 0.61406 0.05695 L 0.61575 0.05139 " pathEditMode="relative" rAng="0" ptsTypes="AAAAAAAAAAAAAAAA">
                                      <p:cBhvr>
                                        <p:cTn id="98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47" y="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59259E-6 L -4.79167E-6 0.00023 C 0.00209 0.00231 0.00404 0.00486 0.00625 0.0074 C 0.00691 0.0081 0.00769 0.00833 0.00834 0.00926 C 0.01211 0.01412 0.00691 0.00995 0.0125 0.01574 C 0.01485 0.01805 0.01732 0.0199 0.0198 0.02222 L 0.02396 0.02592 C 0.02448 0.02708 0.02487 0.02847 0.02553 0.02963 C 0.02644 0.03125 0.02735 0.03148 0.02865 0.0324 C 0.0293 0.03356 0.02982 0.03495 0.03073 0.03611 C 0.03373 0.03981 0.03698 0.0375 0.04063 0.03703 C 0.04167 0.03379 0.04258 0.03078 0.04375 0.02778 C 0.04402 0.02685 0.04441 0.02592 0.0448 0.025 C 0.04519 0.02338 0.04545 0.02176 0.04584 0.02037 C 0.04597 0.01944 0.0461 0.01828 0.04636 0.01759 C 0.04896 0.0081 0.04558 0.02245 0.04844 0.01111 C 0.04961 0.00578 0.04805 0.01088 0.04948 0.00463 C 0.04974 0.00324 0.05014 0.00208 0.05053 0.00092 C 0.05066 -0.00093 0.05066 -0.00301 0.05105 -0.00463 C 0.05352 -0.01852 0.05274 -0.01181 0.05469 -0.01945 C 0.05495 -0.02107 0.05521 -0.02269 0.05573 -0.02408 C 0.05625 -0.02593 0.05704 -0.02732 0.05782 -0.02871 C 0.05847 -0.03056 0.05925 -0.03241 0.0599 -0.03426 C 0.06016 -0.03565 0.06029 -0.03704 0.06094 -0.03797 C 0.06172 -0.03959 0.06303 -0.04051 0.06407 -0.04167 C 0.06628 -0.04445 0.06498 -0.04329 0.06823 -0.04537 C 0.06928 -0.04514 0.07045 -0.0456 0.07136 -0.04445 C 0.07201 -0.04352 0.07188 -0.04144 0.0724 -0.03982 C 0.07266 -0.03889 0.07305 -0.0382 0.07344 -0.03704 C 0.0737 -0.03588 0.07396 -0.03449 0.07448 -0.03334 C 0.07553 -0.03102 0.07735 -0.02963 0.07813 -0.02685 C 0.07839 -0.0257 0.07878 -0.02454 0.07917 -0.02315 C 0.07969 -0.02084 0.07995 -0.01806 0.08073 -0.01574 C 0.08152 -0.0132 0.0836 -0.00972 0.0849 -0.00741 C 0.0879 0.00602 0.08386 -0.01019 0.0875 2.59259E-6 C 0.08829 0.00231 0.08881 0.00486 0.08959 0.0074 C 0.08985 0.00856 0.09037 0.00972 0.09063 0.01111 C 0.09076 0.01203 0.09089 0.01273 0.09115 0.01389 C 0.09141 0.01597 0.09154 0.01898 0.09219 0.02129 C 0.09245 0.02222 0.09284 0.02315 0.09323 0.02407 C 0.09336 0.02546 0.09323 0.02731 0.09375 0.0287 C 0.09415 0.03009 0.09753 0.03194 0.09792 0.0324 C 0.0987 0.03194 0.09974 0.03217 0.10053 0.03148 C 0.10678 0.025 0.09883 0.0294 0.10469 0.02685 C 0.10495 0.02592 0.10521 0.02477 0.10573 0.02407 C 0.10612 0.02338 0.10678 0.02338 0.1073 0.02315 C 0.10782 0.02245 0.10834 0.02176 0.10886 0.02129 C 0.10899 0.0199 0.10899 0.01875 0.10938 0.01759 C 0.10951 0.01643 0.11016 0.01574 0.11042 0.01481 C 0.11068 0.01227 0.11042 0.00972 0.11094 0.0074 C 0.1112 0.00555 0.11198 0.0044 0.1125 0.00278 C 0.11498 -0.00648 0.11211 0.00162 0.11459 -0.00463 C 0.11472 -0.00602 0.11485 -0.00718 0.11511 -0.00834 C 0.11563 -0.01273 0.11589 -0.01713 0.11667 -0.0213 C 0.11693 -0.02361 0.11915 -0.02662 0.1198 -0.02778 C 0.12019 -0.02871 0.12032 -0.02986 0.12084 -0.03056 C 0.12188 -0.03287 0.12357 -0.03449 0.12448 -0.03704 C 0.1254 -0.04005 0.12592 -0.0426 0.12761 -0.04445 C 0.12813 -0.04537 0.12891 -0.04584 0.12969 -0.0463 C 0.13099 -0.04584 0.13256 -0.04584 0.13386 -0.04445 C 0.13451 -0.04375 0.13438 -0.04213 0.1349 -0.04074 C 0.13529 -0.03959 0.13594 -0.03843 0.13646 -0.03704 C 0.13829 -0.03172 0.13672 -0.03519 0.13803 -0.03056 C 0.13855 -0.02824 0.13959 -0.02593 0.14011 -0.02315 C 0.14024 -0.02222 0.14024 -0.0213 0.14063 -0.02037 C 0.14102 -0.01922 0.14167 -0.01806 0.14219 -0.01667 C 0.14258 -0.01551 0.14271 -0.01412 0.14323 -0.01297 C 0.14362 -0.01204 0.14428 -0.01135 0.1448 -0.01019 C 0.14558 -0.00857 0.14649 -0.00648 0.1474 -0.00463 C 0.14779 -0.00371 0.14844 -0.00301 0.14896 -0.00185 C 0.14948 -0.00023 0.14987 0.00185 0.15053 0.0037 C 0.15079 0.00463 0.15118 0.00532 0.15157 0.00648 C 0.1517 0.00717 0.15287 0.01227 0.15313 0.01389 C 0.15326 0.01528 0.15339 0.0169 0.15365 0.01852 C 0.15365 0.01898 0.1543 0.02407 0.15469 0.025 C 0.15508 0.02592 0.15573 0.02662 0.15639 0.02778 C 0.1573 0.02986 0.15743 0.03171 0.15899 0.03333 C 0.15951 0.03379 0.16029 0.03379 0.16107 0.03426 C 0.16185 0.03379 0.1629 0.03403 0.16368 0.03333 C 0.16472 0.03194 0.16524 0.02847 0.16628 0.02685 C 0.16667 0.02592 0.16732 0.02569 0.16784 0.025 C 0.16836 0.02384 0.16875 0.02245 0.16941 0.02129 C 0.17292 0.01412 0.17019 0.0206 0.17253 0.01481 C 0.17292 0.01134 0.17318 0.00995 0.17357 0.00648 C 0.17383 0.00231 0.17383 -0.00185 0.17461 -0.00556 C 0.17487 -0.00787 0.17592 -0.00926 0.1767 -0.01111 C 0.17696 -0.01204 0.17722 -0.0132 0.17774 -0.01389 C 0.17891 -0.01621 0.18034 -0.01783 0.18139 -0.02037 C 0.18165 -0.0213 0.18204 -0.02222 0.18243 -0.02315 C 0.18295 -0.025 0.18321 -0.02709 0.18399 -0.02871 C 0.18425 -0.02963 0.18503 -0.0301 0.18555 -0.03056 C 0.18816 -0.03843 0.18594 -0.03218 0.18868 -0.03889 C 0.18894 -0.03982 0.1892 -0.04097 0.18972 -0.04167 C 0.19011 -0.04236 0.19076 -0.04236 0.19128 -0.0426 C 0.19675 -0.04121 0.19753 -0.04283 0.20118 -0.03797 C 0.2017 -0.03727 0.20222 -0.03611 0.20274 -0.03519 C 0.20287 -0.0338 0.20313 -0.03218 0.20326 -0.03056 C 0.20339 -0.02732 0.203 -0.02361 0.20378 -0.02037 C 0.20443 -0.01713 0.20625 -0.01505 0.20743 -0.01204 C 0.20769 -0.01111 0.20808 -0.01042 0.20847 -0.00926 C 0.20873 -0.0081 0.20899 -0.00672 0.20951 -0.00556 C 0.21003 -0.0044 0.21081 -0.00371 0.21159 -0.00278 C 0.21172 -0.00185 0.21172 -0.00093 0.21211 2.59259E-6 C 0.2125 0.00092 0.21329 0.00162 0.21368 0.00278 C 0.21407 0.00416 0.21394 0.00578 0.2142 0.0074 C 0.21433 0.00856 0.21433 0.00995 0.21472 0.01111 C 0.21498 0.0125 0.21576 0.01342 0.21628 0.01481 C 0.21706 0.01713 0.21758 0.01967 0.21836 0.02222 C 0.21862 0.02338 0.21875 0.025 0.21941 0.02592 L 0.22253 0.02963 C 0.22305 0.03009 0.22344 0.03102 0.22409 0.03148 L 0.22566 0.0324 C 0.22696 0.03171 0.22852 0.03194 0.22982 0.03055 C 0.23204 0.02778 0.23073 0.02546 0.23191 0.02222 C 0.23217 0.02106 0.23295 0.02037 0.23347 0.01944 C 0.23373 0.0169 0.2336 0.01389 0.23451 0.01203 C 0.23594 0.00856 0.23672 0.00717 0.23764 0.00278 C 0.23803 0.00023 0.23829 -0.00232 0.23868 -0.00463 C 0.23894 -0.00718 0.23907 -0.00972 0.23972 -0.01204 C 0.23998 -0.01366 0.24024 -0.01528 0.24076 -0.01667 C 0.24362 -0.02523 0.24284 -0.02199 0.24545 -0.02685 C 0.24649 -0.02917 0.24753 -0.03125 0.24857 -0.03334 C 0.24896 -0.03449 0.24909 -0.03611 0.24961 -0.03704 C 0.25118 -0.04097 0.25118 -0.04051 0.25326 -0.04167 C 0.25521 -0.04121 0.25743 -0.04074 0.25951 -0.03982 C 0.26003 -0.03959 0.26055 -0.03935 0.26107 -0.03889 C 0.26159 -0.03843 0.26211 -0.03773 0.26264 -0.03704 C 0.26316 -0.03565 0.26368 -0.03403 0.2642 -0.03241 C 0.26485 -0.02986 0.26498 -0.02593 0.26524 -0.02315 C 0.26576 -0.01644 0.26537 -0.02084 0.26628 -0.01574 C 0.26641 -0.01459 0.26654 -0.01343 0.2668 -0.01204 C 0.26797 -0.00556 0.26732 -0.00949 0.26889 -0.00463 C 0.26915 -0.00347 0.26954 -0.00232 0.26993 -0.00093 C 0.27006 -0.00023 0.27006 0.00092 0.27045 0.00185 C 0.27188 0.00671 0.27266 0.00764 0.27461 0.01203 C 0.27487 0.01273 0.27527 0.01389 0.27566 0.01481 C 0.27579 0.01597 0.27579 0.01736 0.27618 0.01852 C 0.27748 0.02407 0.27852 0.02546 0.28034 0.03055 C 0.28073 0.03171 0.28073 0.03333 0.28139 0.03426 C 0.28204 0.03518 0.28308 0.03541 0.28399 0.03611 L 0.29024 0.03518 C 0.29128 0.03426 0.29115 0.03125 0.2918 0.02963 C 0.29219 0.02847 0.29284 0.02778 0.29336 0.02685 C 0.29362 0.02407 0.29389 0.02106 0.29441 0.01852 C 0.29506 0.01342 0.29545 0.01296 0.29649 0.00833 C 0.29675 0.00648 0.29714 0.0044 0.29753 0.00278 C 0.29779 0.00115 0.29818 -0.00047 0.29857 -0.00185 C 0.2987 -0.00324 0.2987 -0.00463 0.29909 -0.00556 C 0.29935 -0.00672 0.30014 -0.00741 0.30066 -0.00834 C 0.30157 -0.01528 0.3004 -0.00926 0.30326 -0.01667 C 0.30365 -0.01783 0.30391 -0.01922 0.3043 -0.02037 C 0.30469 -0.02199 0.30534 -0.02361 0.30586 -0.025 C 0.30834 -0.0331 0.30508 -0.02408 0.30847 -0.03334 C 0.30873 -0.03449 0.30899 -0.03542 0.30951 -0.03611 C 0.3099 -0.03704 0.31055 -0.03727 0.31107 -0.03797 C 0.31172 -0.03912 0.3125 -0.04051 0.31329 -0.04167 C 0.31602 -0.04097 0.31719 -0.04074 0.32006 -0.03889 C 0.32071 -0.03843 0.32136 -0.03773 0.32214 -0.03704 C 0.32266 -0.03519 0.32305 -0.03334 0.3237 -0.03148 C 0.32409 -0.03033 0.32487 -0.02917 0.32527 -0.02778 C 0.32553 -0.02685 0.32618 -0.02014 0.32631 -0.01945 C 0.32644 -0.01852 0.32644 -0.0176 0.32683 -0.01667 C 0.32774 -0.01412 0.32891 -0.01204 0.32995 -0.00926 C 0.33021 -0.00834 0.33047 -0.00741 0.33099 -0.00648 C 0.33152 -0.00556 0.3323 -0.00463 0.33308 -0.00371 C 0.33334 -0.00185 0.33347 0.00023 0.33412 0.00185 C 0.33438 0.00278 0.33477 0.00347 0.33516 0.00463 C 0.33724 0.01227 0.33373 0.00208 0.33672 0.01018 C 0.33698 0.01203 0.33724 0.01481 0.33777 0.01666 C 0.33803 0.01782 0.33842 0.01898 0.33881 0.02037 C 0.33907 0.02176 0.33907 0.02384 0.33985 0.025 C 0.3418 0.02847 0.34323 0.02916 0.34558 0.03055 C 0.34844 0.02986 0.35157 0.03009 0.35443 0.0287 C 0.35534 0.02801 0.35586 0.02106 0.35599 0.02037 C 0.35612 0.01852 0.35612 0.01643 0.35652 0.01481 C 0.35743 0.00949 0.35782 0.01018 0.35912 0.00648 C 0.35938 0.00509 0.35977 0.00393 0.36016 0.00278 C 0.36029 0.00185 0.36029 0.00069 0.36068 2.59259E-6 C 0.36107 -0.00139 0.36172 -0.00255 0.36224 -0.00371 C 0.36264 -0.00672 0.36264 -0.00764 0.36329 -0.01019 C 0.36355 -0.01181 0.36394 -0.01343 0.36433 -0.01482 C 0.36446 -0.01644 0.36446 -0.01806 0.36485 -0.01945 C 0.36511 -0.02107 0.36589 -0.02199 0.36641 -0.02315 C 0.36823 -0.02871 0.36628 -0.0257 0.36902 -0.02871 C 0.37019 -0.03542 0.36941 -0.0338 0.37214 -0.03889 C 0.37253 -0.04005 0.37305 -0.04121 0.3737 -0.04167 C 0.37422 -0.04236 0.375 -0.04236 0.37579 -0.0426 C 0.37748 -0.04213 0.37917 -0.04167 0.38099 -0.04074 C 0.38152 -0.04074 0.38217 -0.04051 0.38256 -0.03982 C 0.38529 -0.03496 0.38047 -0.03866 0.38464 -0.03611 C 0.38594 -0.02662 0.38373 -0.03797 0.38724 -0.03056 C 0.38764 -0.02963 0.3875 -0.02824 0.38777 -0.02685 C 0.38803 -0.02547 0.38816 -0.02361 0.38881 -0.02222 C 0.38933 -0.02107 0.39011 -0.02037 0.39089 -0.01945 C 0.39141 -0.01621 0.39141 -0.01574 0.39297 -0.01204 C 0.39336 -0.01111 0.39402 -0.01019 0.39454 -0.00926 C 0.3948 -0.00718 0.39506 -0.00486 0.39558 -0.00278 C 0.39571 -0.00185 0.39636 -0.00116 0.39662 2.59259E-6 C 0.39688 0.00139 0.39675 0.00301 0.39714 0.00463 C 0.39766 0.00787 0.39818 0.0081 0.39922 0.01111 C 0.40352 0.02453 0.39779 0.00717 0.40079 0.01759 C 0.40105 0.01852 0.40144 0.01944 0.40183 0.02037 C 0.40196 0.02153 0.40196 0.02291 0.40235 0.02407 C 0.40365 0.02778 0.4043 0.02708 0.40599 0.02963 C 0.40847 0.03333 0.40625 0.03171 0.40912 0.03333 C 0.4099 0.03264 0.41081 0.03194 0.41172 0.03148 C 0.41211 0.03102 0.4129 0.03125 0.41329 0.03055 C 0.41407 0.02893 0.41667 0.01898 0.41693 0.01852 C 0.41823 0.01481 0.42032 0.00926 0.4211 0.00648 C 0.42162 0.00416 0.42214 0.00208 0.42266 2.59259E-6 C 0.42331 -0.00301 0.42357 -0.00648 0.42422 -0.00926 C 0.42487 -0.0132 0.42605 -0.01667 0.42683 -0.02037 C 0.42709 -0.02222 0.42735 -0.02431 0.42787 -0.02593 C 0.42943 -0.03195 0.42917 -0.03056 0.43152 -0.03334 C 0.43217 -0.03426 0.43282 -0.03542 0.4336 -0.03611 C 0.43399 -0.03681 0.43464 -0.0375 0.43516 -0.03797 C 0.43581 -0.03889 0.43646 -0.04005 0.43724 -0.04074 C 0.43829 -0.0419 0.43959 -0.0426 0.44089 -0.04352 C 0.4431 -0.04306 0.44532 -0.04283 0.44766 -0.04167 C 0.44935 -0.04097 0.45 -0.0375 0.45079 -0.03519 C 0.45261 -0.0301 0.45105 -0.03519 0.45287 -0.02871 C 0.45404 -0.01713 0.45313 -0.01667 0.45599 -0.00926 C 0.45652 -0.00764 0.45717 -0.00602 0.45808 -0.00463 C 0.4586 -0.00371 0.45938 -0.00278 0.46016 -0.00185 C 0.46146 0.00555 0.45925 -0.00579 0.46224 0.00648 C 0.46316 0.01041 0.46485 0.01852 0.46485 0.01875 C 0.46498 0.0206 0.46472 0.02291 0.46537 0.025 C 0.46602 0.02708 0.46745 0.02801 0.46862 0.02963 C 0.46915 0.03032 0.46967 0.03148 0.47019 0.0324 C 0.47123 0.03194 0.47227 0.03217 0.47331 0.03148 C 0.47409 0.03078 0.47592 0.02592 0.47644 0.025 C 0.47722 0.0206 0.4767 0.02245 0.47852 0.01759 C 0.47878 0.01666 0.47904 0.01551 0.47956 0.01481 C 0.48112 0.01134 0.48178 0.01088 0.48373 0.00833 C 0.4862 -0.00486 0.4836 0.00879 0.48529 -0.00093 C 0.48542 -0.00185 0.48555 -0.00278 0.48581 -0.00371 C 0.48594 -0.0051 0.48594 -0.00625 0.48633 -0.00741 C 0.48646 -0.00857 0.48698 -0.00926 0.48737 -0.01019 C 0.4875 -0.0125 0.48764 -0.01459 0.4879 -0.01667 C 0.48816 -0.01945 0.48907 -0.02222 0.48998 -0.02408 C 0.49037 -0.02523 0.49102 -0.02593 0.49154 -0.02685 C 0.49284 -0.03426 0.49076 -0.0257 0.49362 -0.03056 C 0.49415 -0.03172 0.49415 -0.0331 0.49467 -0.03426 C 0.49506 -0.03565 0.49558 -0.03704 0.49623 -0.03797 C 0.49714 -0.03959 0.49805 -0.04144 0.49935 -0.04167 C 0.50404 -0.04306 0.5017 -0.04236 0.50612 -0.04352 C 0.5073 -0.04329 0.5086 -0.04352 0.50977 -0.0426 C 0.51185 -0.04121 0.51133 -0.0375 0.51185 -0.03426 C 0.51211 -0.03218 0.51237 -0.02986 0.5129 -0.02778 C 0.51316 -0.02616 0.51368 -0.02454 0.51446 -0.02315 C 0.51498 -0.02199 0.51576 -0.02153 0.51654 -0.02037 C 0.51706 -0.01968 0.51758 -0.01852 0.5181 -0.0176 C 0.51862 -0.01389 0.51928 -0.01042 0.51967 -0.00648 C 0.51993 -0.00278 0.52006 -0.0007 0.52071 0.00278 C 0.52097 0.00463 0.5211 0.00648 0.52175 0.00833 C 0.52227 0.00972 0.52279 0.01134 0.52331 0.01296 C 0.52409 0.01551 0.52422 0.01713 0.5254 0.01944 C 0.52579 0.02037 0.52644 0.02106 0.52696 0.02222 C 0.52891 0.02639 0.52683 0.02477 0.53112 0.0287 C 0.5323 0.02986 0.5375 0.03032 0.5379 0.03055 C 0.53894 0.03009 0.53998 0.03055 0.54102 0.02963 C 0.54141 0.02916 0.54128 0.02754 0.54154 0.02685 C 0.5418 0.02569 0.54219 0.025 0.54258 0.02407 C 0.54271 0.02245 0.54297 0.02083 0.5431 0.01944 C 0.5431 0.01852 0.54336 0.00625 0.54415 0.00278 C 0.54428 0.00162 0.5448 0.00092 0.54519 2.59259E-6 C 0.54532 -0.00093 0.54532 -0.00209 0.54571 -0.00278 C 0.54636 -0.00486 0.54753 -0.00648 0.54831 -0.00834 C 0.55573 -0.02963 0.54766 -0.01019 0.55248 -0.0213 C 0.55378 -0.02894 0.55144 -0.01783 0.55508 -0.02778 C 0.55573 -0.02986 0.55521 -0.03241 0.55612 -0.03426 C 0.55665 -0.03588 0.55743 -0.03704 0.55821 -0.03797 C 0.56029 -0.04097 0.5612 -0.04167 0.56342 -0.04352 C 0.56628 -0.04306 0.56941 -0.04352 0.57227 -0.04167 C 0.57331 -0.04121 0.57344 -0.03843 0.57435 -0.03704 C 0.575 -0.03588 0.57605 -0.03519 0.57696 -0.03426 C 0.57709 -0.0331 0.57748 -0.03195 0.57748 -0.03056 C 0.57748 -0.02084 0.57618 -0.02084 0.57748 -0.01204 C 0.57774 -0.00972 0.57878 -0.00787 0.57956 -0.00556 C 0.57982 -0.0044 0.58008 -0.00324 0.5806 -0.00185 C 0.58112 2.59259E-6 0.58204 0.00162 0.58269 0.0037 C 0.58477 0.00995 0.58282 0.00486 0.58425 0.01018 C 0.58477 0.0125 0.58594 0.01481 0.58633 0.01759 C 0.58646 0.01875 0.58646 0.02014 0.58685 0.02129 C 0.5879 0.02523 0.58829 0.02453 0.58998 0.02685 C 0.59532 0.03403 0.59258 0.03217 0.59623 0.03426 C 0.59714 0.03403 0.60131 0.03379 0.60248 0.03148 C 0.60287 0.03032 0.6073 0.01713 0.60769 0.01481 C 0.60938 0.00208 0.60834 0.00717 0.61029 -0.00093 C 0.61055 -0.00556 0.61068 -0.00903 0.61185 -0.01297 C 0.61355 -0.01945 0.61381 -0.0169 0.61498 -0.02222 C 0.61563 -0.0257 0.61524 -0.02755 0.61654 -0.03056 C 0.61719 -0.03241 0.61823 -0.03357 0.61915 -0.03519 C 0.61967 -0.03635 0.62019 -0.03773 0.62071 -0.03889 C 0.62136 -0.04074 0.62175 -0.04329 0.62279 -0.04445 L 0.62448 -0.0463 L 0.62448 -0.04722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02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24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21" grpId="0" animBg="1"/>
      <p:bldP spid="3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F76612B-13A6-42F4-AB9C-97C657066086}"/>
</file>

<file path=customXml/itemProps2.xml><?xml version="1.0" encoding="utf-8"?>
<ds:datastoreItem xmlns:ds="http://schemas.openxmlformats.org/officeDocument/2006/customXml" ds:itemID="{4111BAB9-41B4-4585-A993-71E110D1B3CA}"/>
</file>

<file path=customXml/itemProps3.xml><?xml version="1.0" encoding="utf-8"?>
<ds:datastoreItem xmlns:ds="http://schemas.openxmlformats.org/officeDocument/2006/customXml" ds:itemID="{932AD20A-FE1A-4BA1-B8B6-430116F88984}"/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2025-01-13T13:00:42Z</dcterms:created>
  <dcterms:modified xsi:type="dcterms:W3CDTF">2025-01-13T13:40:40Z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