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0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6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7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0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72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3E65-AF09-4756-9253-F8D27F03C6A9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DE7E-54DB-4C38-8FC6-5D60CFB56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7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1.wdp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4" y="0"/>
            <a:ext cx="12208224" cy="6879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118" y="4350432"/>
            <a:ext cx="2475271" cy="2475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" y="5546042"/>
            <a:ext cx="1238396" cy="12537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981" y="2003544"/>
            <a:ext cx="2152442" cy="215244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DBF21BC-40C0-423A-AB14-DA7B5C45E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6" b="11800"/>
          <a:stretch/>
        </p:blipFill>
        <p:spPr bwMode="auto">
          <a:xfrm>
            <a:off x="1221066" y="641670"/>
            <a:ext cx="8073058" cy="5531262"/>
          </a:xfrm>
          <a:prstGeom prst="rect">
            <a:avLst/>
          </a:prstGeom>
          <a:noFill/>
          <a:effectLst>
            <a:glow rad="558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38" y="1611978"/>
            <a:ext cx="2507606" cy="250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50" y="1786100"/>
            <a:ext cx="2013396" cy="20133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71932" y="4134584"/>
            <a:ext cx="216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ЧОРНИЙ</a:t>
            </a:r>
            <a:r>
              <a:rPr lang="ru-RU" sz="28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1740" y="4088931"/>
            <a:ext cx="217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БІЛИЙ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77135" y="1647043"/>
            <a:ext cx="3007523" cy="2087123"/>
            <a:chOff x="1529058" y="1918278"/>
            <a:chExt cx="3661226" cy="2381103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64336">
              <a:off x="1529058" y="1918278"/>
              <a:ext cx="2136599" cy="2136599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94289">
              <a:off x="2602802" y="2589474"/>
              <a:ext cx="1572704" cy="157270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78760">
              <a:off x="2846236" y="1955333"/>
              <a:ext cx="2344048" cy="23440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086631" y="4103931"/>
            <a:ext cx="13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БАГАТО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20" y="1420493"/>
            <a:ext cx="2470575" cy="247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42018" y="4079887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МАЛО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4" y="1469415"/>
            <a:ext cx="2235566" cy="22355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44" y="1329898"/>
            <a:ext cx="2342605" cy="23426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87962" y="4057730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ВІДКРИТИЙ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520" y="4057730"/>
            <a:ext cx="1845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ЗАКРИТИЙ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5637335" y="1868247"/>
            <a:ext cx="1985478" cy="18701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Sketc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19" r="15115"/>
          <a:stretch/>
        </p:blipFill>
        <p:spPr>
          <a:xfrm>
            <a:off x="2780370" y="1903611"/>
            <a:ext cx="1979070" cy="18641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86490" y="41377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ЧОРНОБІЛА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05141" y="4137749"/>
            <a:ext cx="184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КОЛЬОРОВА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1" y="1785140"/>
            <a:ext cx="2116119" cy="2116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39" y="1623685"/>
            <a:ext cx="2239513" cy="223951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038735" y="4071056"/>
            <a:ext cx="1331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МОКРА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9514" y="4052705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СУХА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06" y="1589420"/>
            <a:ext cx="2286527" cy="22865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74" y="2209246"/>
            <a:ext cx="1690097" cy="15983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02134" y="4047959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ВИСОКИЙ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561" y="4068307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НИЗЬКИЙ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1997" y="4126742"/>
            <a:ext cx="1785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ПОРВАНА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87432" y="3978802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ЦІЛА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61" y="1576988"/>
            <a:ext cx="2470070" cy="247007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83" y="2359677"/>
            <a:ext cx="1510784" cy="15107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886490" y="4109289"/>
            <a:ext cx="1437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ВЕЛИКА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34284" y="4029293"/>
            <a:ext cx="204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МАЛЕНЬКА 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2269100" y="1521129"/>
            <a:ext cx="2672163" cy="2847739"/>
            <a:chOff x="2299295" y="1418412"/>
            <a:chExt cx="2672163" cy="284773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295" y="1568642"/>
              <a:ext cx="2672163" cy="269750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4507" y="3152635"/>
              <a:ext cx="728396" cy="728396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7208" y="1418412"/>
              <a:ext cx="1376168" cy="1376168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618" y="1736937"/>
            <a:ext cx="2043262" cy="20570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70544" y="4066286"/>
            <a:ext cx="1946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КРАСИВИЙ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15256" y="4052595"/>
            <a:ext cx="2099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СТРАШНИЙ</a:t>
            </a:r>
          </a:p>
        </p:txBody>
      </p:sp>
      <p:grpSp>
        <p:nvGrpSpPr>
          <p:cNvPr id="53" name="Группа 52"/>
          <p:cNvGrpSpPr/>
          <p:nvPr/>
        </p:nvGrpSpPr>
        <p:grpSpPr>
          <a:xfrm rot="477746">
            <a:off x="2808576" y="1581165"/>
            <a:ext cx="2133059" cy="2299640"/>
            <a:chOff x="2383150" y="1546703"/>
            <a:chExt cx="2639793" cy="240682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56"/>
            <a:stretch/>
          </p:blipFill>
          <p:spPr>
            <a:xfrm>
              <a:off x="2383150" y="1546703"/>
              <a:ext cx="2544463" cy="118174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76" b="11391"/>
            <a:stretch/>
          </p:blipFill>
          <p:spPr>
            <a:xfrm>
              <a:off x="2478480" y="2891648"/>
              <a:ext cx="2544463" cy="1061884"/>
            </a:xfrm>
            <a:prstGeom prst="rect">
              <a:avLst/>
            </a:prstGeom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506">
            <a:off x="5593384" y="1627535"/>
            <a:ext cx="2218492" cy="22184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2702183" y="1687769"/>
            <a:ext cx="2138091" cy="215530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9556"/>
          <a:stretch/>
        </p:blipFill>
        <p:spPr>
          <a:xfrm>
            <a:off x="6100661" y="1572499"/>
            <a:ext cx="1100949" cy="230674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05940" y="4001662"/>
            <a:ext cx="197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ШИРОКА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661" y="3978802"/>
            <a:ext cx="162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ВУЗЬКА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12482" y="4053083"/>
            <a:ext cx="167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ПРАЦЮЄ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810026" y="3916175"/>
            <a:ext cx="228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НЕ ПРАЦЮЄ</a:t>
            </a:r>
          </a:p>
        </p:txBody>
      </p:sp>
      <p:pic>
        <p:nvPicPr>
          <p:cNvPr id="60" name="Рисунок 59" descr="Изображение выглядит как транспорт, шина, транспортное средство, колесо&#10;&#10;Автоматически созданное описание">
            <a:extLst>
              <a:ext uri="{FF2B5EF4-FFF2-40B4-BE49-F238E27FC236}">
                <a16:creationId xmlns:a16="http://schemas.microsoft.com/office/drawing/2014/main" id="{8E2BBE12-2FD7-35BF-0750-A816B33EDB5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13" y="1739666"/>
            <a:ext cx="2226769" cy="2226769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B77A038E-3CC1-4D14-B188-4958AF333A82}"/>
              </a:ext>
            </a:extLst>
          </p:cNvPr>
          <p:cNvGrpSpPr/>
          <p:nvPr/>
        </p:nvGrpSpPr>
        <p:grpSpPr>
          <a:xfrm>
            <a:off x="5463686" y="1118148"/>
            <a:ext cx="2367604" cy="2788921"/>
            <a:chOff x="13273067" y="5354920"/>
            <a:chExt cx="2367604" cy="2788921"/>
          </a:xfrm>
        </p:grpSpPr>
        <p:pic>
          <p:nvPicPr>
            <p:cNvPr id="66" name="Рисунок 65" descr="Изображение выглядит как транспорт, шина, транспортное средство, колесо&#10;&#10;Автоматически созданное описание">
              <a:extLst>
                <a:ext uri="{FF2B5EF4-FFF2-40B4-BE49-F238E27FC236}">
                  <a16:creationId xmlns:a16="http://schemas.microsoft.com/office/drawing/2014/main" id="{00FDEAEA-340F-20F2-F3DB-F56A12DE6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3902" y="5917072"/>
              <a:ext cx="2226769" cy="2226769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облака, водородная бомба, дым&#10;&#10;Автоматически созданное описание">
              <a:extLst>
                <a:ext uri="{FF2B5EF4-FFF2-40B4-BE49-F238E27FC236}">
                  <a16:creationId xmlns:a16="http://schemas.microsoft.com/office/drawing/2014/main" id="{98F77985-AA7B-1AFD-7157-0B48AA9C8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2017">
              <a:off x="13273067" y="5354920"/>
              <a:ext cx="1488426" cy="14884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31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8" grpId="0"/>
      <p:bldP spid="18" grpId="1"/>
      <p:bldP spid="20" grpId="0" build="allAtOnce"/>
      <p:bldP spid="23" grpId="0"/>
      <p:bldP spid="23" grpId="1"/>
      <p:bldP spid="24" grpId="0"/>
      <p:bldP spid="24" grpId="1"/>
      <p:bldP spid="27" grpId="0"/>
      <p:bldP spid="27" grpId="1"/>
      <p:bldP spid="28" grpId="0"/>
      <p:bldP spid="28" grpId="1"/>
      <p:bldP spid="31" grpId="0"/>
      <p:bldP spid="31" grpId="1"/>
      <p:bldP spid="32" grpId="0" build="allAtOnce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3" grpId="0"/>
      <p:bldP spid="43" grpId="1"/>
      <p:bldP spid="44" grpId="0"/>
      <p:bldP spid="44" grpId="1"/>
      <p:bldP spid="50" grpId="0"/>
      <p:bldP spid="50" grpId="1"/>
      <p:bldP spid="51" grpId="0"/>
      <p:bldP spid="51" grpId="1"/>
      <p:bldP spid="57" grpId="0"/>
      <p:bldP spid="57" grpId="1"/>
      <p:bldP spid="58" grpId="0"/>
      <p:bldP spid="58" grpId="1"/>
      <p:bldP spid="62" grpId="0"/>
      <p:bldP spid="62" grpId="1"/>
      <p:bldP spid="63" grpId="0"/>
      <p:bldP spid="6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23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21</cp:revision>
  <dcterms:created xsi:type="dcterms:W3CDTF">2024-08-16T16:27:15Z</dcterms:created>
  <dcterms:modified xsi:type="dcterms:W3CDTF">2024-11-26T13:41:33Z</dcterms:modified>
</cp:coreProperties>
</file>