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100" d="100"/>
          <a:sy n="100" d="100"/>
        </p:scale>
        <p:origin x="81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406400" y="420286"/>
            <a:ext cx="8344512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849" y="3142424"/>
            <a:ext cx="3066545" cy="306654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ебель, стул&#10;&#10;Автоматически созданное описание">
            <a:extLst>
              <a:ext uri="{FF2B5EF4-FFF2-40B4-BE49-F238E27FC236}">
                <a16:creationId xmlns:a16="http://schemas.microsoft.com/office/drawing/2014/main" id="{DA1109EB-66FD-0CB1-0CD9-50292643F7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119" y="4218917"/>
            <a:ext cx="1036720" cy="1166310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миска, посуд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CCCFCAF-B116-2471-FB85-0DD9D07BF9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046" y="1020957"/>
            <a:ext cx="1180593" cy="118059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контейнер, стекло, Сосуды для напитков, Прозрачный материал&#10;&#10;Автоматически созданное описание">
            <a:extLst>
              <a:ext uri="{FF2B5EF4-FFF2-40B4-BE49-F238E27FC236}">
                <a16:creationId xmlns:a16="http://schemas.microsoft.com/office/drawing/2014/main" id="{F7B0ACE9-D979-DAA8-A614-31AB6B5A67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151" y="4400799"/>
            <a:ext cx="904465" cy="90446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мультфильм, искусство, иллюстрация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1E147997-FD83-DB57-FB35-9A3E833EC8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784" y="4269877"/>
            <a:ext cx="1166310" cy="1166310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картина, Детское искусство, искусство, творческий подход&#10;&#10;Автоматически созданное описание">
            <a:extLst>
              <a:ext uri="{FF2B5EF4-FFF2-40B4-BE49-F238E27FC236}">
                <a16:creationId xmlns:a16="http://schemas.microsoft.com/office/drawing/2014/main" id="{3DFE3BFF-A290-3197-5CD9-AB61FECA7B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733" y="1042625"/>
            <a:ext cx="1005359" cy="1005359"/>
          </a:xfrm>
          <a:prstGeom prst="rect">
            <a:avLst/>
          </a:prstGeom>
        </p:spPr>
      </p:pic>
      <p:pic>
        <p:nvPicPr>
          <p:cNvPr id="48" name="Рисунок 47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4F6DF86-53C8-6F0B-1E3B-D29BF651D7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813" y="4283712"/>
            <a:ext cx="1036720" cy="1036720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56F2D774-B286-A351-0886-AC10645B94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470" y="4229329"/>
            <a:ext cx="1247403" cy="1247403"/>
          </a:xfrm>
          <a:prstGeom prst="rect">
            <a:avLst/>
          </a:prstGeom>
        </p:spPr>
      </p:pic>
      <p:pic>
        <p:nvPicPr>
          <p:cNvPr id="55" name="Рисунок 54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73F0106E-A8C2-45BD-E577-D4A83FE8A6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737" y="1127696"/>
            <a:ext cx="904465" cy="904465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текст, Публикация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CC171879-073E-2993-150B-16B73D9F19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539" y="4218917"/>
            <a:ext cx="1166310" cy="1166310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зарисов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8EF2F81-43E0-26BB-8AA3-BBF80958C6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399" y="1088499"/>
            <a:ext cx="1062732" cy="1062732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мультфильм, Человек-паук, Вымышленный персонаж&#10;&#10;Автоматически созданное описание">
            <a:extLst>
              <a:ext uri="{FF2B5EF4-FFF2-40B4-BE49-F238E27FC236}">
                <a16:creationId xmlns:a16="http://schemas.microsoft.com/office/drawing/2014/main" id="{A41ACE63-425A-1D29-C504-5A5A4DC5A92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615" y="903829"/>
            <a:ext cx="1247402" cy="1247402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B85F162-705C-220B-A0C0-E08DE71CED1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78" y="1118978"/>
            <a:ext cx="921899" cy="921899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мультфильм, зарисовка, Супергерой, Вымышленный персонаж&#10;&#10;Автоматически созданное описание">
            <a:extLst>
              <a:ext uri="{FF2B5EF4-FFF2-40B4-BE49-F238E27FC236}">
                <a16:creationId xmlns:a16="http://schemas.microsoft.com/office/drawing/2014/main" id="{6A0D0544-067F-E1FB-F20F-572B799593A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22" y="3388637"/>
            <a:ext cx="2148114" cy="214811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288" y="292112"/>
            <a:ext cx="5342785" cy="5438192"/>
          </a:xfrm>
          <a:prstGeom prst="rect">
            <a:avLst/>
          </a:prstGeom>
        </p:spPr>
      </p:pic>
      <p:pic>
        <p:nvPicPr>
          <p:cNvPr id="6" name="Рисунок 5" descr="Изображение выглядит как мебель, стол,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FBBD63F-5755-3784-B449-CE060F9C4D3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847" y="1164604"/>
            <a:ext cx="1214028" cy="91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0.22878 0.2388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32" y="1194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00586 -0.2307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-0.19257 -0.0060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22" y="-301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09518 0.4277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2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0.12292 0.23333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11667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-0.20964 -0.23658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82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00325 -0.34398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17199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0.01198 0.38657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02292 0.23912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1944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0.10234 -0.23056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7" y="-1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00781 -0.33402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" y="-16713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0.03464 0.41319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48148E-6 L 0.05234 0.24421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12199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0.04544 -0.2382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" y="-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48148E-6 L -0.00313 -0.35231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17616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-0.00013 0.3956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-0.03698 0.24675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" y="12338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0.22539 -0.20856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63" y="-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-0.01471 -0.32639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-16319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0.00664 0.41065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12682 0.23449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41" y="11713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0.12968 -0.2382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4" y="-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00273 -0.31944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5972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0.00169 0.42083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22109 0.23495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55" y="11736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-0.02969 -0.24213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-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0095 -0.3206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16042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0.01575 0.40394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28</cp:revision>
  <dcterms:created xsi:type="dcterms:W3CDTF">2024-07-21T13:02:50Z</dcterms:created>
  <dcterms:modified xsi:type="dcterms:W3CDTF">2024-11-27T13:31:58Z</dcterms:modified>
</cp:coreProperties>
</file>