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5AECEE-E4AE-4DD7-814E-657008B23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5457" y="2331053"/>
            <a:ext cx="4453105" cy="445310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