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899CA-1B4D-4E26-9462-78CA3396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EA00C-E1E6-4214-B705-619697B36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6D140-FB75-4AF8-B32F-4D0FE704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2B66-C34A-4259-B78C-1C9A8D69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7FF2A-C562-4BA8-9132-737A61AD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5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413BC-AF22-4B36-8B5D-85083390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33D29-4E7B-4234-97E8-8EFE7154B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BB33E-1AFB-4449-A5C7-C1BDDC44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9132E-0572-421C-AEC6-97A8A36C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875D0-4811-4629-BE02-74B1DECE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6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D25C9E-497F-4FA2-9D97-C2CC818AA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291DCB-E896-47AB-802F-B09EAF891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D3FCE-9F2D-40FE-955F-FF95814F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AE07D-DCA9-48C6-8D36-7649E6AE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1C94B-A82C-4960-97A5-FEC25CCE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32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CC58A-175C-4118-9675-35C2A451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51570-675C-44F6-9BAC-0F79F7E2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4D8A1-1E6C-40CB-BD6F-3A8C1271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904CF-7136-4385-BDD6-9289724A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5C1ED-133E-476E-B367-1EFB6D5F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744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993AA-1C5D-4EB1-B59D-983BD2BC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F36D3-5A2C-43E2-A912-25728126F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FBA922-1D8F-42B0-9111-A751E0D6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C0B63-D1F3-4515-8D6D-7CF3E3AE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29689-9713-42A0-95C1-16239AA3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78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146E8-3FE2-4166-BEDE-8877360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CDF05-E062-459A-8577-F29BB207D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91A40-DCB7-4731-A319-F3D8A3774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75720-BA70-4EA5-B7FB-FB443FF2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4A19FA-85A4-49B0-9177-C90C896C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04DFF0-B224-4448-AB60-167FC020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95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D2D40-6F41-48DD-88F6-927D64EC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86915D-66D2-4F03-9B6E-EB37BD9E5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F9495-7C9C-4254-8C57-4F11E8802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2B49B6-2912-44DC-8A9D-52FEC4331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984A4F-3B3F-4AF2-A4AA-9A256FC39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A2AC5C-978C-47A7-87E5-BCC7600C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024587-1DE1-45AA-BA0A-BD2B24A5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22F3BB-552F-48B9-BE17-D1478860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95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B3805-06A2-42C6-B98F-FA38AB4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8E7072-EE95-4F7C-9082-751C333F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35135-E45F-49D6-B9A2-5C79E104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EBEDD4-57E7-4C1A-822A-C85B5093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2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DB40BE-C1C2-4A84-B154-12AB980A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C2479D-64DE-4DB0-A53B-0AD95210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570BE4-5AC8-4C34-947E-0C5C0FE7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881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6CFEC-1C3B-4701-8B98-5E03D03B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0F041-B1CE-41FD-8CF7-B281702E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CC81F3-E0D1-4811-BB44-A0EF838F5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7C95B9-C0A2-419C-AB52-D9113731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99A170-5EE4-41BE-A98C-47ADA8DB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D2460D-63FB-4595-820A-4AED135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617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ECE6-45E0-4178-B39C-94D5A638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534B2-5751-493D-BA63-C0FCDB41B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9897B-2D9E-4678-BB88-69BDB83D4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D03D-F2A5-4C58-A099-168EA3B7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995E47-AE8D-43A5-859C-4022D772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3E5857-CAEC-4057-9AF9-65CCEB10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235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3413C-5E74-484F-9B93-8D3A7948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69588-D772-4497-8B99-E48FE72F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D0190-9E7B-4A8C-B64A-1805AAC7A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142B-9831-4762-B382-2C69C0992C36}" type="datetimeFigureOut">
              <a:rPr lang="ru-UA" smtClean="0"/>
              <a:t>26.06.2025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DC7B7-6195-4546-8E98-08391EAAB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A9E24-48C3-4450-90B8-186749B38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2E78-EDE5-414E-A897-07E09F1AEB5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399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AD824-7F01-44F7-8856-8D9654A7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FB824-59BF-4C2A-917E-660591CE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26" y="2043225"/>
            <a:ext cx="4198088" cy="419808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DB75CC-51F4-44AE-98E5-623C48ADA27A}"/>
              </a:ext>
            </a:extLst>
          </p:cNvPr>
          <p:cNvSpPr/>
          <p:nvPr/>
        </p:nvSpPr>
        <p:spPr>
          <a:xfrm>
            <a:off x="1616263" y="1122930"/>
            <a:ext cx="5422605" cy="461213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9AAAAA-246C-47C6-8D71-99F79FDFB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27538" r="24535" b="32651"/>
          <a:stretch>
            <a:fillRect/>
          </a:stretch>
        </p:blipFill>
        <p:spPr>
          <a:xfrm>
            <a:off x="1922914" y="3741870"/>
            <a:ext cx="2179018" cy="12766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9AF589-0B2A-41B3-9909-B7FECB464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6" t="958" b="26220"/>
          <a:stretch>
            <a:fillRect/>
          </a:stretch>
        </p:blipFill>
        <p:spPr>
          <a:xfrm>
            <a:off x="5230471" y="2479083"/>
            <a:ext cx="1637444" cy="27503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F9BB39-672B-4809-A149-49FE5AED2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42765" b="50923"/>
          <a:stretch>
            <a:fillRect/>
          </a:stretch>
        </p:blipFill>
        <p:spPr>
          <a:xfrm>
            <a:off x="4269740" y="1015096"/>
            <a:ext cx="2342822" cy="196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6B0F38-4654-4982-8399-DAE3D575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58120" r="2372"/>
          <a:stretch>
            <a:fillRect/>
          </a:stretch>
        </p:blipFill>
        <p:spPr>
          <a:xfrm>
            <a:off x="1309869" y="2040471"/>
            <a:ext cx="3869842" cy="1701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07859-9A56-45F8-980A-FED657BFE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093" y="1241811"/>
            <a:ext cx="4330377" cy="4330377"/>
          </a:xfrm>
          <a:prstGeom prst="rect">
            <a:avLst/>
          </a:prstGeom>
        </p:spPr>
      </p:pic>
      <p:pic>
        <p:nvPicPr>
          <p:cNvPr id="66" name="подарок Рисунок 21">
            <a:extLst>
              <a:ext uri="{FF2B5EF4-FFF2-40B4-BE49-F238E27FC236}">
                <a16:creationId xmlns:a16="http://schemas.microsoft.com/office/drawing/2014/main" id="{53AB33C1-D75F-42D7-9987-23E0754278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0741" y="20248"/>
            <a:ext cx="893403" cy="9663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2CA051-4B4A-B531-B0D5-994EF1A10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4" t="27925" b="2177"/>
          <a:stretch>
            <a:fillRect/>
          </a:stretch>
        </p:blipFill>
        <p:spPr>
          <a:xfrm>
            <a:off x="2719501" y="2854273"/>
            <a:ext cx="1358910" cy="226771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65CE5B-5FF7-E5BC-DA33-82B2D3216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28188" r="40982" b="26330"/>
          <a:stretch>
            <a:fillRect/>
          </a:stretch>
        </p:blipFill>
        <p:spPr>
          <a:xfrm>
            <a:off x="4238574" y="1904473"/>
            <a:ext cx="1744211" cy="16508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E21A818-9FDA-07FC-353C-E79C3F10B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70461" r="8900"/>
          <a:stretch>
            <a:fillRect/>
          </a:stretch>
        </p:blipFill>
        <p:spPr>
          <a:xfrm>
            <a:off x="3392661" y="4232407"/>
            <a:ext cx="3278138" cy="11780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4B917E-8309-11EA-A69E-3576674B8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3" r="40891" b="62098"/>
          <a:stretch>
            <a:fillRect/>
          </a:stretch>
        </p:blipFill>
        <p:spPr>
          <a:xfrm>
            <a:off x="1719209" y="1412952"/>
            <a:ext cx="2179017" cy="15053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9A4F832-A868-3BDC-3757-45C753824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623" y="1180082"/>
            <a:ext cx="4623437" cy="462343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48C582DA-FCE2-2F40-68A6-A9AFA35E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9" b="45417"/>
          <a:stretch/>
        </p:blipFill>
        <p:spPr>
          <a:xfrm>
            <a:off x="4015601" y="3126776"/>
            <a:ext cx="2100844" cy="226571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34099067-8687-C555-83DE-3645F60D0F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6" r="7015" b="45417"/>
          <a:stretch/>
        </p:blipFill>
        <p:spPr>
          <a:xfrm>
            <a:off x="2660019" y="1408885"/>
            <a:ext cx="1378317" cy="18236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95ABDE84-8A30-FD93-D3BC-B840CDBB5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6" t="51873" r="1847" b="-6469"/>
          <a:stretch/>
        </p:blipFill>
        <p:spPr>
          <a:xfrm>
            <a:off x="5054808" y="1545347"/>
            <a:ext cx="1588252" cy="186747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710823E0-E172-FD23-4FA7-6C9D4A51B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0" t="51873" r="48264" b="-6469"/>
          <a:stretch/>
        </p:blipFill>
        <p:spPr>
          <a:xfrm>
            <a:off x="1460509" y="3543125"/>
            <a:ext cx="2762505" cy="246977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67BF6F38-F049-E9DC-239A-805044C321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29" y="1459240"/>
            <a:ext cx="4092528" cy="40925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5FC556-BA5F-4749-AEE4-94EB33EED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6" t="70662" r="33725" b="2201"/>
          <a:stretch/>
        </p:blipFill>
        <p:spPr>
          <a:xfrm>
            <a:off x="2672212" y="4203121"/>
            <a:ext cx="1767426" cy="15877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AEE4C8-58E3-4E94-B304-0414FAC087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29572" r="13853" b="34738"/>
          <a:stretch/>
        </p:blipFill>
        <p:spPr>
          <a:xfrm>
            <a:off x="4109676" y="1909654"/>
            <a:ext cx="2910968" cy="14665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9F49930-D005-4A1B-B246-8CA79B6349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8811" b="73836"/>
          <a:stretch/>
        </p:blipFill>
        <p:spPr>
          <a:xfrm>
            <a:off x="3829740" y="2800976"/>
            <a:ext cx="2557303" cy="21482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B5D7830-389D-450B-8C26-E3A091ED8C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r="50322" b="68212"/>
          <a:stretch/>
        </p:blipFill>
        <p:spPr>
          <a:xfrm>
            <a:off x="1941930" y="821431"/>
            <a:ext cx="1834424" cy="207658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9F619E-7E70-2893-4373-BCD10A533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3606" r="13753" b="1118"/>
          <a:stretch/>
        </p:blipFill>
        <p:spPr>
          <a:xfrm>
            <a:off x="2802337" y="1611790"/>
            <a:ext cx="2910968" cy="391516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2CC90EA-D1E2-4C31-96B8-936C1AA028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-7211" r="2355" b="60836"/>
          <a:stretch>
            <a:fillRect/>
          </a:stretch>
        </p:blipFill>
        <p:spPr>
          <a:xfrm>
            <a:off x="4841509" y="1136916"/>
            <a:ext cx="1856530" cy="142343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8DBF717-89A3-4F2F-AAC5-56B8971A9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7" t="30635" b="2718"/>
          <a:stretch>
            <a:fillRect/>
          </a:stretch>
        </p:blipFill>
        <p:spPr>
          <a:xfrm>
            <a:off x="2849449" y="3712135"/>
            <a:ext cx="933406" cy="162645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1BEC396-C959-4AAE-AF84-A5CAE13B4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t="43347" r="59548"/>
          <a:stretch>
            <a:fillRect/>
          </a:stretch>
        </p:blipFill>
        <p:spPr>
          <a:xfrm>
            <a:off x="4744823" y="3670618"/>
            <a:ext cx="1205580" cy="200021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F36328C-C1CE-466F-8620-4D2116C17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35646" r="46335" b="23073"/>
          <a:stretch>
            <a:fillRect/>
          </a:stretch>
        </p:blipFill>
        <p:spPr>
          <a:xfrm>
            <a:off x="2268097" y="1765996"/>
            <a:ext cx="1442666" cy="134690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457094-F394-4B54-A9A1-9D31C6B3C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467" y="1274804"/>
            <a:ext cx="3773477" cy="433037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71D60C4-D11E-4177-8278-31FD3483DF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t="49059" r="44385" b="2617"/>
          <a:stretch/>
        </p:blipFill>
        <p:spPr>
          <a:xfrm>
            <a:off x="2373691" y="3672481"/>
            <a:ext cx="1066214" cy="17041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FD421E9-B351-4104-AD81-C7442B1C0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29959" r="31568" b="32373"/>
          <a:stretch/>
        </p:blipFill>
        <p:spPr>
          <a:xfrm>
            <a:off x="2961634" y="1611790"/>
            <a:ext cx="1227007" cy="150407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516B659-C018-49CD-A71F-6ABC147CD16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9" t="2616" b="57044"/>
          <a:stretch/>
        </p:blipFill>
        <p:spPr>
          <a:xfrm>
            <a:off x="3873425" y="3913842"/>
            <a:ext cx="1227007" cy="122147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767428-BE0B-4783-9A1A-946574ED20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47756" r="54891" b="17647"/>
          <a:stretch/>
        </p:blipFill>
        <p:spPr>
          <a:xfrm>
            <a:off x="4641036" y="2359849"/>
            <a:ext cx="1945758" cy="15691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09AB72B-927C-407F-98B9-0CF42A6A5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8009" y="1284977"/>
            <a:ext cx="4176782" cy="433037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7ADA2E3-91C3-4D32-8550-4FF33F7A72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3" r="50469" b="14938"/>
          <a:stretch>
            <a:fillRect/>
          </a:stretch>
        </p:blipFill>
        <p:spPr>
          <a:xfrm>
            <a:off x="3528246" y="1850210"/>
            <a:ext cx="2304036" cy="147035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3B6E636-88DB-4397-8F61-D3A5ECC2AD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8" t="46798" b="13273"/>
          <a:stretch>
            <a:fillRect/>
          </a:stretch>
        </p:blipFill>
        <p:spPr>
          <a:xfrm>
            <a:off x="2771067" y="3712674"/>
            <a:ext cx="1840694" cy="13945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32008766-AAEB-4EC7-BFCB-16E8013967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5" t="-38850" r="-46655" b="51924"/>
          <a:stretch>
            <a:fillRect/>
          </a:stretch>
        </p:blipFill>
        <p:spPr>
          <a:xfrm>
            <a:off x="2605931" y="0"/>
            <a:ext cx="3265267" cy="283835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2F4CB97-E041-46D8-801E-C8B1D7B79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8118" r="46946" b="46666"/>
          <a:stretch>
            <a:fillRect/>
          </a:stretch>
        </p:blipFill>
        <p:spPr>
          <a:xfrm>
            <a:off x="3637620" y="3433365"/>
            <a:ext cx="1942768" cy="178818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3606EB00-2D46-4742-941C-4E412CEF8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451" y="1695331"/>
            <a:ext cx="3728016" cy="3728016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5840B5-D054-4626-8BE5-09A2DE3254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4" r="35744"/>
          <a:stretch/>
        </p:blipFill>
        <p:spPr>
          <a:xfrm>
            <a:off x="2001536" y="1285871"/>
            <a:ext cx="1091250" cy="382728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18987A8-7123-4215-839B-0ECDFEB9C9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0" r="31420"/>
          <a:stretch/>
        </p:blipFill>
        <p:spPr>
          <a:xfrm>
            <a:off x="5301498" y="1910816"/>
            <a:ext cx="1465755" cy="394450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7AC325C-1E31-4C55-BF78-025280FC9B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2" t="4719" r="9195" b="54954"/>
          <a:stretch>
            <a:fillRect/>
          </a:stretch>
        </p:blipFill>
        <p:spPr>
          <a:xfrm>
            <a:off x="3695291" y="4025046"/>
            <a:ext cx="1454098" cy="158383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23A1254-1CD1-4C5D-BEA4-27D98C852A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66205" r="8140"/>
          <a:stretch>
            <a:fillRect/>
          </a:stretch>
        </p:blipFill>
        <p:spPr>
          <a:xfrm>
            <a:off x="3525130" y="1918109"/>
            <a:ext cx="2711813" cy="109468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75678B7-A4B3-41F4-BFFF-671D103702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1550" y="1327456"/>
            <a:ext cx="4330377" cy="433037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1635337-1178-479B-A281-BC6FB7F651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19415" r="-1678" b="587"/>
          <a:stretch>
            <a:fillRect/>
          </a:stretch>
        </p:blipFill>
        <p:spPr>
          <a:xfrm>
            <a:off x="2971932" y="3048058"/>
            <a:ext cx="1579387" cy="263071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861C532-FB3C-4132-A7CA-BD98BBD66B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9" r="1273" b="44005"/>
          <a:stretch>
            <a:fillRect/>
          </a:stretch>
        </p:blipFill>
        <p:spPr>
          <a:xfrm>
            <a:off x="4607534" y="989028"/>
            <a:ext cx="2084393" cy="182881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03BC5620-E0D5-495D-A7F7-4E271705B6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56361"/>
          <a:stretch>
            <a:fillRect/>
          </a:stretch>
        </p:blipFill>
        <p:spPr>
          <a:xfrm>
            <a:off x="4745785" y="2126101"/>
            <a:ext cx="1550586" cy="359035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3BA93FE-8563-4C48-92A1-EA4EAA109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2" t="32354" r="16999" b="6089"/>
          <a:stretch>
            <a:fillRect/>
          </a:stretch>
        </p:blipFill>
        <p:spPr>
          <a:xfrm>
            <a:off x="2145513" y="1407420"/>
            <a:ext cx="1178929" cy="216550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A2AA38E1-9D68-4C75-9661-024A866EE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419" y="1280997"/>
            <a:ext cx="4297508" cy="43303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C624EA7-18A2-82B7-7819-4921E27A58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6" b="43577"/>
          <a:stretch/>
        </p:blipFill>
        <p:spPr>
          <a:xfrm>
            <a:off x="3882701" y="2826194"/>
            <a:ext cx="2433143" cy="262325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62D87C8-8098-D9BF-60FE-226A88DF89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4" r="-4668" b="43577"/>
          <a:stretch/>
        </p:blipFill>
        <p:spPr>
          <a:xfrm>
            <a:off x="2343200" y="1007800"/>
            <a:ext cx="2061137" cy="222218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F58F7D47-A5B8-DF43-9D82-FCF365DFA4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4" t="56424" r="-4668" b="-6883"/>
          <a:stretch/>
        </p:blipFill>
        <p:spPr>
          <a:xfrm>
            <a:off x="2636858" y="3763628"/>
            <a:ext cx="2433143" cy="234597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F2C8799-1F57-821E-B4AD-CEEAFF541D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7" t="56424" r="47666" b="-6883"/>
          <a:stretch/>
        </p:blipFill>
        <p:spPr>
          <a:xfrm>
            <a:off x="2210104" y="1279996"/>
            <a:ext cx="3740299" cy="2158137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80848D4-F60A-9E13-C19D-D7DAF26147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15" y="1067179"/>
            <a:ext cx="4649281" cy="464928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E384C66-5D5E-43E9-A603-D76C8FADF4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41" y="1299306"/>
            <a:ext cx="3960910" cy="39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09E34F-9F41-4303-A7C0-DB33C0D3161F}"/>
</file>

<file path=customXml/itemProps2.xml><?xml version="1.0" encoding="utf-8"?>
<ds:datastoreItem xmlns:ds="http://schemas.openxmlformats.org/officeDocument/2006/customXml" ds:itemID="{07568527-DB9C-44C6-87ED-F6308C15DF34}"/>
</file>

<file path=customXml/itemProps3.xml><?xml version="1.0" encoding="utf-8"?>
<ds:datastoreItem xmlns:ds="http://schemas.openxmlformats.org/officeDocument/2006/customXml" ds:itemID="{19877CFC-EA6D-4A35-9B59-8C3EECE2A3BC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2024-08-16T21:03:21Z</dcterms:created>
  <dcterms:modified xsi:type="dcterms:W3CDTF">2025-06-26T12:11:56Z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