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2"/>
  </p:normalViewPr>
  <p:slideViewPr>
    <p:cSldViewPr snapToGrid="0" showGuides="1">
      <p:cViewPr>
        <p:scale>
          <a:sx n="66" d="100"/>
          <a:sy n="66" d="100"/>
        </p:scale>
        <p:origin x="163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искусство, картина, мультфильм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9616" y="995656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Рисунок 11" descr="Изображение выглядит как беспозвоночный, жук, насекомое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8160" y="4879599"/>
            <a:ext cx="1545012" cy="155331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лягушка, амфибия, Настоящая лягуш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8795" y="929471"/>
            <a:ext cx="1740887" cy="177570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2258959" y="2292985"/>
            <a:ext cx="2778081" cy="259865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фрукт, цитрусовые, Натуральные продукты, Померанец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700" y="5116541"/>
            <a:ext cx="1034675" cy="107943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шарф, искусство, дизайн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5595" y="4533577"/>
            <a:ext cx="1532287" cy="155331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ердце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838" y="1119642"/>
            <a:ext cx="1404372" cy="137668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76536" y="3124104"/>
            <a:ext cx="1343288" cy="1343288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водоплавающая птица, птица, цапля, клюв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-53167" y="2676765"/>
            <a:ext cx="2537216" cy="240668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05829" y="279934"/>
            <a:ext cx="1757208" cy="1775705"/>
          </a:xfrm>
          <a:prstGeom prst="rect">
            <a:avLst/>
          </a:prstGeom>
        </p:spPr>
      </p:pic>
      <p:pic>
        <p:nvPicPr>
          <p:cNvPr id="5" name="Picture 4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7713980" y="2292985"/>
            <a:ext cx="4140200" cy="4140200"/>
          </a:xfrm>
          <a:prstGeom prst="rect">
            <a:avLst/>
          </a:prstGeom>
        </p:spPr>
      </p:pic>
      <p:pic>
        <p:nvPicPr>
          <p:cNvPr id="3" name="Рисунок 2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3FE163E-98A9-DCB9-851B-0AE9E40F92D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43023" y="1010376"/>
            <a:ext cx="1734341" cy="2113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0BFDA36-88C1-4B36-B661-D051B6B1A7F4}"/>
</file>

<file path=customXml/itemProps2.xml><?xml version="1.0" encoding="utf-8"?>
<ds:datastoreItem xmlns:ds="http://schemas.openxmlformats.org/officeDocument/2006/customXml" ds:itemID="{52CAF695-5736-41CD-BA15-DB86AA579B84}"/>
</file>

<file path=customXml/itemProps3.xml><?xml version="1.0" encoding="utf-8"?>
<ds:datastoreItem xmlns:ds="http://schemas.openxmlformats.org/officeDocument/2006/customXml" ds:itemID="{718594F9-262F-4564-954E-375AC85EB9E4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4</cp:revision>
  <dcterms:created xsi:type="dcterms:W3CDTF">2024-04-10T06:39:00Z</dcterms:created>
  <dcterms:modified xsi:type="dcterms:W3CDTF">2024-11-04T09:09:15Z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81E457E5D38543B1A29446D84BE583C2_12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0x01010038FC03484849DD4F838791533D0789A3</vt:lpwstr>
  </property>
</Properties>
</file>