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90" y="4002158"/>
            <a:ext cx="2695433" cy="2695433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