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78" y="1680845"/>
            <a:ext cx="2924810" cy="292481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46F0D9-AB77-43D1-A7A4-39B5160E33DA}"/>
</file>

<file path=customXml/itemProps2.xml><?xml version="1.0" encoding="utf-8"?>
<ds:datastoreItem xmlns:ds="http://schemas.openxmlformats.org/officeDocument/2006/customXml" ds:itemID="{CB30E1C0-3FD2-4579-8CCB-BD4A600431C9}"/>
</file>

<file path=customXml/itemProps3.xml><?xml version="1.0" encoding="utf-8"?>
<ds:datastoreItem xmlns:ds="http://schemas.openxmlformats.org/officeDocument/2006/customXml" ds:itemID="{D4FB16BD-6F92-4094-9816-3B1F679894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