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"/>
            <a:ext cx="12243435" cy="6908800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781779" y="3022711"/>
            <a:ext cx="3403600" cy="3403600"/>
          </a:xfrm>
          <a:prstGeom prst="rect">
            <a:avLst/>
          </a:prstGeom>
        </p:spPr>
      </p:pic>
      <p:pic>
        <p:nvPicPr>
          <p:cNvPr id="1030" name="машина 3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494" y="3672880"/>
            <a:ext cx="1530102" cy="1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машина 2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436" y="4464430"/>
            <a:ext cx="1874762" cy="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7" y="2166132"/>
            <a:ext cx="3686065" cy="3731854"/>
          </a:xfrm>
          <a:prstGeom prst="rect">
            <a:avLst/>
          </a:prstGeom>
        </p:spPr>
      </p:pic>
      <p:pic>
        <p:nvPicPr>
          <p:cNvPr id="18" name="машна 1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" y="5340122"/>
            <a:ext cx="182213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ашина 4 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232" y="2906542"/>
            <a:ext cx="146859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70781 0.0182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6094 0.02953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386094 -0.0246296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74074 L 0.262188 -0.03009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2024-04-15T10:00:00Z</dcterms:created>
  <dcterms:modified xsi:type="dcterms:W3CDTF">2024-10-31T13:44:53Z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93E116075A8E4C98B27F9E33E8A1AD9F_12</vt:lpwstr>
  </property>
  <property fmtid="{D5CDD505-2E9C-101B-9397-08002B2CF9AE}" pid="3" name="KSOProductBuildVer">
    <vt:lpwstr>1033-12.2.0.17153</vt:lpwstr>
  </property>
</Properties>
</file>