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03" autoAdjust="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F55BED-2272-35A6-27BE-553985B83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C0B20C-2F5B-485B-C97D-2661100EF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048D7E-DC82-6A0B-9CC4-68FCCD8CB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31DA-1750-41E7-87B6-303DF33D5686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D4B8F2-27D6-47BE-5FF1-B5A6BC7B9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578043-1AD6-FF9C-8660-71AC2FDEF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C788-17A0-4465-A6E5-A25ABAA1FF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1272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601303-EE2B-D242-3C71-A334C0343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A6B9DE-7D2D-8211-E0FF-C1A1C831E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ABD62C-036A-C565-80AF-32B53590F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31DA-1750-41E7-87B6-303DF33D5686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067C9E-603A-EA49-53AE-5AF2FFF31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510C20-6A9A-6589-8F66-0822435B1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C788-17A0-4465-A6E5-A25ABAA1FF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967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73A65E-C1AF-C089-C384-FFAE3E5DB6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1A7416-C31D-C406-9CAB-1B7E257138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3E1A8F-3F3A-A087-9EFA-927B40598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31DA-1750-41E7-87B6-303DF33D5686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C12C09-57EF-D5A7-8378-6084B2FD8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C02A06-CA5B-44B1-37B7-CF68091A2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C788-17A0-4465-A6E5-A25ABAA1FF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3683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5ABD95-119B-08E2-4613-2A21D1FC0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EDB400-953C-B479-2B4F-AAC18F4CC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EC7FD6-8804-0C8B-E221-DD03073F7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31DA-1750-41E7-87B6-303DF33D5686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62C67B-CB2E-1DB3-9837-EC3524CA9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9CC655-AF10-3B89-638B-480A85C26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C788-17A0-4465-A6E5-A25ABAA1FF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8190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45C3D1-2682-B985-693E-2DC31C1D4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2F81B8-3894-06CB-21A9-FEA8AADD3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8FEF83-0CED-F16E-C70D-BA5E99E96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31DA-1750-41E7-87B6-303DF33D5686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C27D7E-FEC2-EDDA-F948-6937C7B5E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B33CD4-BCED-7D36-6023-538202AB1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C788-17A0-4465-A6E5-A25ABAA1FF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6870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09BA0B-F59A-7B72-2886-84B9AFF0B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44091D-5150-01B1-FD86-1C182CC8B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106AA5-F449-DC8C-6BAE-C2773852B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AD72AA-E1EA-2820-0788-13D77DD76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31DA-1750-41E7-87B6-303DF33D5686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6746CE-38C1-D405-EF1E-78446428A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13F691-6F0A-A217-FC38-C754B2807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C788-17A0-4465-A6E5-A25ABAA1FF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142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5EAC4-E8EF-E591-BDA3-4B1FC873D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B3E8AC-7756-391D-A246-DE328DD3B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D3BF14-6C98-8F6C-18E4-11FB83314D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423EAE-4185-CBE4-FC87-2A014EF797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84730B6-CF2A-7147-1048-81C923548A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D58237E-9F2A-CBFC-13CF-64B4543A1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31DA-1750-41E7-87B6-303DF33D5686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40111A-FAC1-B8F4-EA20-2DD57E370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4D02E17-03CD-C8A1-56FF-AEFC8FED2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C788-17A0-4465-A6E5-A25ABAA1FF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284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547636-9B74-7E2D-BC01-65A71C073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B0E8301-A417-D0BA-9583-8FE9F7FA8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31DA-1750-41E7-87B6-303DF33D5686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17F1FB-D0F1-D836-DDBF-8503537D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7598C1E-4D0D-184A-99DC-24C3E19EC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C788-17A0-4465-A6E5-A25ABAA1FF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741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6BA934F-F5E3-F880-8392-57C213788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31DA-1750-41E7-87B6-303DF33D5686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35FD69D-E125-5DE9-7DE8-AFF970548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51BD1A-13EF-FFCB-3089-F6C04D535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C788-17A0-4465-A6E5-A25ABAA1FF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410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552EC5-AA85-EFCC-96F2-96F348D4E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3F6A56-38A8-4D24-516E-219242CA9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3896FB-CAFC-A368-A4E2-54E9875DA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299A1B-A487-B2F1-E01B-93C9B02C5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31DA-1750-41E7-87B6-303DF33D5686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5CD6B4-E28F-C1F9-DB97-962656691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0D82A9-0C8B-6897-561D-D10787C02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C788-17A0-4465-A6E5-A25ABAA1FF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5117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508692-7E56-2C8E-5F34-95E920A59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6BDE25-70FC-8E7F-A535-ADB2EA2CA6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4E8E25-3D36-C691-EB9B-406BC3A46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28ABC5-E9E1-EB05-B7E1-8AC5EAA32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31DA-1750-41E7-87B6-303DF33D5686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67F404-EC46-F026-408C-4DB5B8D86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923A52-1CD7-D86F-569F-FB4AC542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C788-17A0-4465-A6E5-A25ABAA1FF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0826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030091-F8B4-7F65-3C11-87BD84A91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6E4EF5-6048-8A9A-9D80-EDBCE33C0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FC6883-2180-57F4-BA4A-CDD8104A1B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F31DA-1750-41E7-87B6-303DF33D5686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3EF084-6376-E22B-9AD2-87846E9682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AE940E-7C74-D36F-43C5-4AADC63BB9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7C788-17A0-4465-A6E5-A25ABAA1FF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024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3CBFC-0FFA-1ED3-A0A1-447DA085C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6627A7-4F33-C096-122A-C6C3B1A90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" y="0"/>
            <a:ext cx="12001500" cy="6858000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AA89A834-B41F-36F0-F27E-EC954A4494C2}"/>
              </a:ext>
            </a:extLst>
          </p:cNvPr>
          <p:cNvSpPr/>
          <p:nvPr/>
        </p:nvSpPr>
        <p:spPr>
          <a:xfrm>
            <a:off x="4471136" y="264469"/>
            <a:ext cx="6919953" cy="65935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1EF98FB-F423-CC66-4509-50B6BB142928}"/>
              </a:ext>
            </a:extLst>
          </p:cNvPr>
          <p:cNvSpPr/>
          <p:nvPr/>
        </p:nvSpPr>
        <p:spPr>
          <a:xfrm>
            <a:off x="199730" y="627420"/>
            <a:ext cx="3647475" cy="1371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05DA027-4CCB-CA6E-D035-AA13551A15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87" y="3208193"/>
            <a:ext cx="3479483" cy="347948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6DF9305-F30F-3272-F823-4675F4063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342" y="6059855"/>
            <a:ext cx="929829" cy="804628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9E121D84-414F-A2E0-6F48-BE42474D1D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775" y="658341"/>
            <a:ext cx="930262" cy="1134466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1EB6CD9-22DA-35D8-D20D-27CA8ED968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957" y="283341"/>
            <a:ext cx="1885116" cy="2398383"/>
          </a:xfrm>
          <a:prstGeom prst="rect">
            <a:avLst/>
          </a:prstGeom>
        </p:spPr>
      </p:pic>
      <p:pic>
        <p:nvPicPr>
          <p:cNvPr id="8193" name="Рисунок 8192">
            <a:extLst>
              <a:ext uri="{FF2B5EF4-FFF2-40B4-BE49-F238E27FC236}">
                <a16:creationId xmlns:a16="http://schemas.microsoft.com/office/drawing/2014/main" id="{A551FDE7-1A33-444A-E13E-A32F884D26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993" y="483605"/>
            <a:ext cx="1914311" cy="1997854"/>
          </a:xfrm>
          <a:prstGeom prst="rect">
            <a:avLst/>
          </a:prstGeom>
        </p:spPr>
      </p:pic>
      <p:pic>
        <p:nvPicPr>
          <p:cNvPr id="8194" name="Рисунок 8193">
            <a:extLst>
              <a:ext uri="{FF2B5EF4-FFF2-40B4-BE49-F238E27FC236}">
                <a16:creationId xmlns:a16="http://schemas.microsoft.com/office/drawing/2014/main" id="{C498E804-9C2D-A460-67EB-73D8583BD5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5796" y="283341"/>
            <a:ext cx="1914310" cy="2341067"/>
          </a:xfrm>
          <a:prstGeom prst="rect">
            <a:avLst/>
          </a:prstGeom>
        </p:spPr>
      </p:pic>
      <p:pic>
        <p:nvPicPr>
          <p:cNvPr id="8196" name="Рисунок 8195">
            <a:extLst>
              <a:ext uri="{FF2B5EF4-FFF2-40B4-BE49-F238E27FC236}">
                <a16:creationId xmlns:a16="http://schemas.microsoft.com/office/drawing/2014/main" id="{8D830F1D-3F1A-97BE-DCB2-3399C186CD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3991" y="4486017"/>
            <a:ext cx="1887604" cy="2308408"/>
          </a:xfrm>
          <a:prstGeom prst="rect">
            <a:avLst/>
          </a:prstGeom>
        </p:spPr>
      </p:pic>
      <p:pic>
        <p:nvPicPr>
          <p:cNvPr id="8197" name="Рисунок 8196">
            <a:extLst>
              <a:ext uri="{FF2B5EF4-FFF2-40B4-BE49-F238E27FC236}">
                <a16:creationId xmlns:a16="http://schemas.microsoft.com/office/drawing/2014/main" id="{EB32B4CE-9961-5F86-5AB4-8A2E46C66A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99757" y="2590934"/>
            <a:ext cx="1913276" cy="1990246"/>
          </a:xfrm>
          <a:prstGeom prst="rect">
            <a:avLst/>
          </a:prstGeom>
        </p:spPr>
      </p:pic>
      <p:pic>
        <p:nvPicPr>
          <p:cNvPr id="8198" name="Рисунок 8197">
            <a:extLst>
              <a:ext uri="{FF2B5EF4-FFF2-40B4-BE49-F238E27FC236}">
                <a16:creationId xmlns:a16="http://schemas.microsoft.com/office/drawing/2014/main" id="{EF1603DB-6C26-108B-52BC-B309EBD6D3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4229" y="4709354"/>
            <a:ext cx="1973737" cy="2053140"/>
          </a:xfrm>
          <a:prstGeom prst="rect">
            <a:avLst/>
          </a:prstGeom>
        </p:spPr>
      </p:pic>
      <p:pic>
        <p:nvPicPr>
          <p:cNvPr id="8200" name="Рисунок 8199">
            <a:extLst>
              <a:ext uri="{FF2B5EF4-FFF2-40B4-BE49-F238E27FC236}">
                <a16:creationId xmlns:a16="http://schemas.microsoft.com/office/drawing/2014/main" id="{529AE958-92F7-5956-2973-BBAFEA76E5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23687" y="4574695"/>
            <a:ext cx="1829654" cy="2187799"/>
          </a:xfrm>
          <a:prstGeom prst="rect">
            <a:avLst/>
          </a:prstGeom>
        </p:spPr>
      </p:pic>
      <p:pic>
        <p:nvPicPr>
          <p:cNvPr id="8201" name="Рисунок 8200">
            <a:extLst>
              <a:ext uri="{FF2B5EF4-FFF2-40B4-BE49-F238E27FC236}">
                <a16:creationId xmlns:a16="http://schemas.microsoft.com/office/drawing/2014/main" id="{93D14598-3260-8859-281E-9B73902F6E9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41205" y="653003"/>
            <a:ext cx="1006113" cy="1203982"/>
          </a:xfrm>
          <a:prstGeom prst="rect">
            <a:avLst/>
          </a:prstGeom>
        </p:spPr>
      </p:pic>
      <p:pic>
        <p:nvPicPr>
          <p:cNvPr id="8203" name="Рисунок 8202">
            <a:extLst>
              <a:ext uri="{FF2B5EF4-FFF2-40B4-BE49-F238E27FC236}">
                <a16:creationId xmlns:a16="http://schemas.microsoft.com/office/drawing/2014/main" id="{BC139EC7-5D47-A2EB-9E8B-E7EF4D1597E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5715" y="676400"/>
            <a:ext cx="1089364" cy="1134466"/>
          </a:xfrm>
          <a:prstGeom prst="rect">
            <a:avLst/>
          </a:prstGeom>
        </p:spPr>
      </p:pic>
      <p:pic>
        <p:nvPicPr>
          <p:cNvPr id="8204" name="Рисунок 8203">
            <a:extLst>
              <a:ext uri="{FF2B5EF4-FFF2-40B4-BE49-F238E27FC236}">
                <a16:creationId xmlns:a16="http://schemas.microsoft.com/office/drawing/2014/main" id="{644E3000-6CD3-92F4-930A-B24F5A96F3F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81359" y="2283305"/>
            <a:ext cx="1914310" cy="2341067"/>
          </a:xfrm>
          <a:prstGeom prst="rect">
            <a:avLst/>
          </a:prstGeom>
        </p:spPr>
      </p:pic>
      <p:grpSp>
        <p:nvGrpSpPr>
          <p:cNvPr id="8207" name="Группа 8206">
            <a:extLst>
              <a:ext uri="{FF2B5EF4-FFF2-40B4-BE49-F238E27FC236}">
                <a16:creationId xmlns:a16="http://schemas.microsoft.com/office/drawing/2014/main" id="{50D9C04F-DED2-B2D0-0F25-877D11084D91}"/>
              </a:ext>
            </a:extLst>
          </p:cNvPr>
          <p:cNvGrpSpPr/>
          <p:nvPr/>
        </p:nvGrpSpPr>
        <p:grpSpPr>
          <a:xfrm>
            <a:off x="6905402" y="2668928"/>
            <a:ext cx="1882150" cy="1834258"/>
            <a:chOff x="7098031" y="2650369"/>
            <a:chExt cx="1882150" cy="1834258"/>
          </a:xfrm>
        </p:grpSpPr>
        <p:sp>
          <p:nvSpPr>
            <p:cNvPr id="8205" name="Овал 8204">
              <a:extLst>
                <a:ext uri="{FF2B5EF4-FFF2-40B4-BE49-F238E27FC236}">
                  <a16:creationId xmlns:a16="http://schemas.microsoft.com/office/drawing/2014/main" id="{9390A7BE-F676-D4AF-40D2-4E97725B20EB}"/>
                </a:ext>
              </a:extLst>
            </p:cNvPr>
            <p:cNvSpPr/>
            <p:nvPr/>
          </p:nvSpPr>
          <p:spPr>
            <a:xfrm>
              <a:off x="7098031" y="2650369"/>
              <a:ext cx="1882150" cy="183425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206" name="Прямоугольник 8205">
              <a:extLst>
                <a:ext uri="{FF2B5EF4-FFF2-40B4-BE49-F238E27FC236}">
                  <a16:creationId xmlns:a16="http://schemas.microsoft.com/office/drawing/2014/main" id="{9F62614E-E4B3-A424-BC67-414732AFF072}"/>
                </a:ext>
              </a:extLst>
            </p:cNvPr>
            <p:cNvSpPr/>
            <p:nvPr/>
          </p:nvSpPr>
          <p:spPr>
            <a:xfrm>
              <a:off x="7571115" y="2967334"/>
              <a:ext cx="932805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7B5E213-590E-1322-D616-1DE5FDD6A2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434" y="2548040"/>
            <a:ext cx="1617758" cy="2058230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75F167E-D0EB-F5B8-0EE3-539F90C31342}"/>
              </a:ext>
            </a:extLst>
          </p:cNvPr>
          <p:cNvGrpSpPr/>
          <p:nvPr/>
        </p:nvGrpSpPr>
        <p:grpSpPr>
          <a:xfrm>
            <a:off x="4731199" y="4845649"/>
            <a:ext cx="1882150" cy="1834258"/>
            <a:chOff x="7098031" y="2650369"/>
            <a:chExt cx="1882150" cy="1834258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15643737-88F1-8800-4B0B-BD9BB92A925F}"/>
                </a:ext>
              </a:extLst>
            </p:cNvPr>
            <p:cNvSpPr/>
            <p:nvPr/>
          </p:nvSpPr>
          <p:spPr>
            <a:xfrm>
              <a:off x="7098031" y="2650369"/>
              <a:ext cx="1882150" cy="183425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7C79EA2D-94D0-2B91-3113-898DF194C825}"/>
                </a:ext>
              </a:extLst>
            </p:cNvPr>
            <p:cNvSpPr/>
            <p:nvPr/>
          </p:nvSpPr>
          <p:spPr>
            <a:xfrm>
              <a:off x="7571115" y="2967334"/>
              <a:ext cx="932805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140208A-3A03-FB11-67B6-DD7ACC13DF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5721" y="4469687"/>
            <a:ext cx="1914310" cy="2341067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066A8E4C-C804-6D49-5876-52CE118779D1}"/>
              </a:ext>
            </a:extLst>
          </p:cNvPr>
          <p:cNvGrpSpPr/>
          <p:nvPr/>
        </p:nvGrpSpPr>
        <p:grpSpPr>
          <a:xfrm>
            <a:off x="9010807" y="602315"/>
            <a:ext cx="1882150" cy="1834258"/>
            <a:chOff x="7061895" y="2650369"/>
            <a:chExt cx="1882150" cy="1834258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B408E40B-392E-4EFE-AA59-5682BA012A3A}"/>
                </a:ext>
              </a:extLst>
            </p:cNvPr>
            <p:cNvSpPr/>
            <p:nvPr/>
          </p:nvSpPr>
          <p:spPr>
            <a:xfrm>
              <a:off x="7061895" y="2650369"/>
              <a:ext cx="1882150" cy="183425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683C7180-E59F-0985-1472-86517DE8818C}"/>
                </a:ext>
              </a:extLst>
            </p:cNvPr>
            <p:cNvSpPr/>
            <p:nvPr/>
          </p:nvSpPr>
          <p:spPr>
            <a:xfrm>
              <a:off x="7571115" y="2967334"/>
              <a:ext cx="932805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D10245E-FDEE-931C-79B7-8D5901C9EC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757" y="511439"/>
            <a:ext cx="1914311" cy="1997854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E06CA4B-BAEA-5B1B-B399-E6BF55345771}"/>
              </a:ext>
            </a:extLst>
          </p:cNvPr>
          <p:cNvSpPr/>
          <p:nvPr/>
        </p:nvSpPr>
        <p:spPr>
          <a:xfrm>
            <a:off x="4458003" y="264469"/>
            <a:ext cx="6946218" cy="6574659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4A8964-58A0-5C6E-92A0-37ED90A779C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101" y="-170324"/>
            <a:ext cx="6738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2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Людмила Коваленко</cp:lastModifiedBy>
  <cp:revision>23</cp:revision>
  <dcterms:created xsi:type="dcterms:W3CDTF">2024-11-20T15:42:59Z</dcterms:created>
  <dcterms:modified xsi:type="dcterms:W3CDTF">2024-11-23T17:48:03Z</dcterms:modified>
</cp:coreProperties>
</file>