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62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0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theme" Target="theme/theme1.xml"/><Relationship Id="rId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5" Type="http://schemas.openxmlformats.org/officeDocument/2006/relationships/presProps" Target="presProps.xml"/><Relationship Id="rId10" Type="http://schemas.openxmlformats.org/officeDocument/2006/relationships/customXml" Target="../customXml/item3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11.png"/><Relationship Id="rId11" Type="http://schemas.openxmlformats.org/officeDocument/2006/relationships/tags" Target="../tags/tag1.xml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85568" cy="6858000"/>
          </a:xfrm>
          <a:prstGeom prst="rect">
            <a:avLst/>
          </a:prstGeom>
        </p:spPr>
      </p:pic>
      <p:pic>
        <p:nvPicPr>
          <p:cNvPr id="84" name="Google Shape;84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88050" y="101875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326350" y="1384834"/>
            <a:ext cx="8529361" cy="493027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муха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731" y="1897783"/>
            <a:ext cx="1912206" cy="1562717"/>
          </a:xfrm>
          <a:prstGeom prst="rect">
            <a:avLst/>
          </a:prstGeom>
        </p:spPr>
      </p:pic>
      <p:pic>
        <p:nvPicPr>
          <p:cNvPr id="12" name="перо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1055" y="1835068"/>
            <a:ext cx="1313930" cy="1753250"/>
          </a:xfrm>
          <a:prstGeom prst="rect">
            <a:avLst/>
          </a:prstGeom>
        </p:spPr>
      </p:pic>
      <p:pic>
        <p:nvPicPr>
          <p:cNvPr id="14" name="туча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2387" y="1635878"/>
            <a:ext cx="2207149" cy="2207149"/>
          </a:xfrm>
          <a:prstGeom prst="rect">
            <a:avLst/>
          </a:prstGeom>
        </p:spPr>
      </p:pic>
      <p:pic>
        <p:nvPicPr>
          <p:cNvPr id="16" name="шина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8672" y="4055408"/>
            <a:ext cx="1907517" cy="1907517"/>
          </a:xfrm>
          <a:prstGeom prst="rect">
            <a:avLst/>
          </a:prstGeom>
        </p:spPr>
      </p:pic>
      <p:pic>
        <p:nvPicPr>
          <p:cNvPr id="18" name="рыба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4875" y="3643182"/>
            <a:ext cx="2405744" cy="2405744"/>
          </a:xfrm>
          <a:prstGeom prst="rect">
            <a:avLst/>
          </a:prstGeom>
        </p:spPr>
      </p:pic>
      <p:pic>
        <p:nvPicPr>
          <p:cNvPr id="20" name="ваза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99913" y="3960005"/>
            <a:ext cx="1772098" cy="17720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39082" y="1573812"/>
            <a:ext cx="4752381" cy="4314286"/>
          </a:xfrm>
          <a:prstGeom prst="rect">
            <a:avLst/>
          </a:prstGeom>
        </p:spPr>
      </p:pic>
      <p:pic>
        <p:nvPicPr>
          <p:cNvPr id="11" name="звезда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9706" y="158650"/>
            <a:ext cx="1055685" cy="1075820"/>
          </a:xfrm>
          <a:prstGeom prst="rect">
            <a:avLst/>
          </a:prstGeom>
        </p:spPr>
      </p:pic>
      <p:pic>
        <p:nvPicPr>
          <p:cNvPr id="21" name="звезда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9407" y="136840"/>
            <a:ext cx="1055685" cy="1075820"/>
          </a:xfrm>
          <a:prstGeom prst="rect">
            <a:avLst/>
          </a:prstGeom>
        </p:spPr>
      </p:pic>
      <p:pic>
        <p:nvPicPr>
          <p:cNvPr id="22" name="звезда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83030" y="106840"/>
            <a:ext cx="1055685" cy="1075820"/>
          </a:xfrm>
          <a:prstGeom prst="rect">
            <a:avLst/>
          </a:prstGeom>
        </p:spPr>
      </p:pic>
      <p:pic>
        <p:nvPicPr>
          <p:cNvPr id="23" name="звезда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06040" y="106840"/>
            <a:ext cx="1055685" cy="1075820"/>
          </a:xfrm>
          <a:prstGeom prst="rect">
            <a:avLst/>
          </a:prstGeom>
        </p:spPr>
      </p:pic>
      <p:pic>
        <p:nvPicPr>
          <p:cNvPr id="24" name="звезда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30276" y="95052"/>
            <a:ext cx="1055685" cy="1075820"/>
          </a:xfrm>
          <a:prstGeom prst="rect">
            <a:avLst/>
          </a:prstGeom>
        </p:spPr>
      </p:pic>
      <p:pic>
        <p:nvPicPr>
          <p:cNvPr id="25" name="звезда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85119" y="106840"/>
            <a:ext cx="1055685" cy="1075820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8917305" y="2656205"/>
            <a:ext cx="3075940" cy="3075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08AC855-204E-4908-9299-45472940B434}"/>
</file>

<file path=customXml/itemProps2.xml><?xml version="1.0" encoding="utf-8"?>
<ds:datastoreItem xmlns:ds="http://schemas.openxmlformats.org/officeDocument/2006/customXml" ds:itemID="{4B6EF501-C47D-4B83-9E3A-0A0F111F580D}"/>
</file>

<file path=customXml/itemProps3.xml><?xml version="1.0" encoding="utf-8"?>
<ds:datastoreItem xmlns:ds="http://schemas.openxmlformats.org/officeDocument/2006/customXml" ds:itemID="{1163CBB8-58F0-4567-991B-37DB1B0CBC2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yanag</cp:lastModifiedBy>
  <cp:revision>5</cp:revision>
  <dcterms:created xsi:type="dcterms:W3CDTF">2024-06-12T14:37:00Z</dcterms:created>
  <dcterms:modified xsi:type="dcterms:W3CDTF">2024-06-13T10:45:27Z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4FBD9841AC1C421C8FA79BE745965D6C_12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