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6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наступила зима</a:t>
              </a:r>
            </a:p>
          </p:txBody>
        </p:sp>
      </p:grpSp>
      <p:grpSp>
        <p:nvGrpSpPr>
          <p:cNvPr id="50" name="Лена 2">
            <a:extLst>
              <a:ext uri="{FF2B5EF4-FFF2-40B4-BE49-F238E27FC236}">
                <a16:creationId xmlns:a16="http://schemas.microsoft.com/office/drawing/2014/main" id="{68F7CF1E-2E8B-4E6E-1180-59EDD7E10ED6}"/>
              </a:ext>
            </a:extLst>
          </p:cNvPr>
          <p:cNvGrpSpPr/>
          <p:nvPr/>
        </p:nvGrpSpPr>
        <p:grpSpPr>
          <a:xfrm>
            <a:off x="2962083" y="2325238"/>
            <a:ext cx="4611471" cy="2051084"/>
            <a:chOff x="2979167" y="2410526"/>
            <a:chExt cx="4451421" cy="1998132"/>
          </a:xfrm>
        </p:grpSpPr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402DA58C-0DF8-B9C7-DA5C-5CF844B9D9AA}"/>
                </a:ext>
              </a:extLst>
            </p:cNvPr>
            <p:cNvSpPr/>
            <p:nvPr/>
          </p:nvSpPr>
          <p:spPr>
            <a:xfrm>
              <a:off x="2979167" y="2410526"/>
              <a:ext cx="4451421" cy="1998132"/>
            </a:xfrm>
            <a:prstGeom prst="wedgeEllipseCallout">
              <a:avLst>
                <a:gd name="adj1" fmla="val -25339"/>
                <a:gd name="adj2" fmla="val -6930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72CD46-A6E4-818E-4608-5A569FB75F86}"/>
                </a:ext>
              </a:extLst>
            </p:cNvPr>
            <p:cNvSpPr txBox="1"/>
            <p:nvPr/>
          </p:nvSpPr>
          <p:spPr>
            <a:xfrm>
              <a:off x="4364376" y="2879851"/>
              <a:ext cx="2764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НА-МА-НА – поёт Лена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45FC389-F5DC-76F7-0525-193E47FC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418" y="2625553"/>
              <a:ext cx="1415490" cy="1415490"/>
            </a:xfrm>
            <a:prstGeom prst="rect">
              <a:avLst/>
            </a:prstGeom>
          </p:spPr>
        </p:pic>
      </p:grpSp>
      <p:grpSp>
        <p:nvGrpSpPr>
          <p:cNvPr id="57" name="Малина 4">
            <a:extLst>
              <a:ext uri="{FF2B5EF4-FFF2-40B4-BE49-F238E27FC236}">
                <a16:creationId xmlns:a16="http://schemas.microsoft.com/office/drawing/2014/main" id="{6D1794F9-7F65-C041-51C0-45CD5DD814BD}"/>
              </a:ext>
            </a:extLst>
          </p:cNvPr>
          <p:cNvGrpSpPr/>
          <p:nvPr/>
        </p:nvGrpSpPr>
        <p:grpSpPr>
          <a:xfrm>
            <a:off x="3017763" y="2352415"/>
            <a:ext cx="4611471" cy="2051084"/>
            <a:chOff x="3040603" y="2543363"/>
            <a:chExt cx="4451421" cy="1998132"/>
          </a:xfrm>
        </p:grpSpPr>
        <p:sp>
          <p:nvSpPr>
            <p:cNvPr id="53" name="Облачко с текстом: овальное 52">
              <a:extLst>
                <a:ext uri="{FF2B5EF4-FFF2-40B4-BE49-F238E27FC236}">
                  <a16:creationId xmlns:a16="http://schemas.microsoft.com/office/drawing/2014/main" id="{5EDA4883-3B96-37FF-371F-0586C2F81DD4}"/>
                </a:ext>
              </a:extLst>
            </p:cNvPr>
            <p:cNvSpPr/>
            <p:nvPr/>
          </p:nvSpPr>
          <p:spPr>
            <a:xfrm>
              <a:off x="3040603" y="2543363"/>
              <a:ext cx="4451421" cy="1998132"/>
            </a:xfrm>
            <a:prstGeom prst="wedgeEllipseCallout">
              <a:avLst>
                <a:gd name="adj1" fmla="val 50865"/>
                <a:gd name="adj2" fmla="val -16711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DF5D21-60D9-B927-2CA6-67C7DFB307D0}"/>
                </a:ext>
              </a:extLst>
            </p:cNvPr>
            <p:cNvSpPr txBox="1"/>
            <p:nvPr/>
          </p:nvSpPr>
          <p:spPr>
            <a:xfrm>
              <a:off x="3151299" y="3035797"/>
              <a:ext cx="2832327" cy="92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я  увидел ламу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7E0CD4B-A10F-3258-6639-CEFD9B27E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5887" y="2605272"/>
              <a:ext cx="1734440" cy="1750414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68684" y="2390077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увидели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29470" y="2260612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МЫ-НЫ-МЫ – мы едим бананы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13004" y="2381194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люблю я маму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38424" y="2382844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принесла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69158" y="2171329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BE4B51D-DE36-8AAD-B10B-C7FFF795EF5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42" y="2515839"/>
            <a:ext cx="2371112" cy="23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2024-11-19T13:13:09Z</dcterms:created>
  <dcterms:modified xsi:type="dcterms:W3CDTF">2024-11-20T14:03:53Z</dcterms:modified>
</cp:coreProperties>
</file>