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notesMasterIdLst>
    <p:notesMasterId r:id="rId6"/>
  </p:notesMasterIdLst>
  <p:sldIdLst>
    <p:sldId id="266" r:id="rId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EBE0"/>
    <a:srgbClr val="EFEB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EDBBFE9-42CE-11A1-0776-F7305BEF4B5D}" v="2" dt="2025-10-21T16:19:26.263"/>
    <p1510:client id="{8532A051-81C0-2550-0C6B-C85282CC8346}" v="2" dt="2025-10-21T15:48:00.60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>
        <p:scale>
          <a:sx n="33" d="100"/>
          <a:sy n="33" d="100"/>
        </p:scale>
        <p:origin x="2916" y="159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presProps" Target="presProps.xml"/><Relationship Id="rId12" Type="http://schemas.microsoft.com/office/2015/10/relationships/revisionInfo" Target="revisionInfo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notesMaster" Target="notesMasters/notesMaster1.xml"/><Relationship Id="rId11" Type="http://schemas.microsoft.com/office/2016/11/relationships/changesInfo" Target="changesInfos/changesInfo1.xml"/><Relationship Id="rId5" Type="http://schemas.openxmlformats.org/officeDocument/2006/relationships/slide" Target="slides/slide1.xml"/><Relationship Id="rId1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yta.marianna" userId="S::syta.marianna_gmail.com#ext#@slideedu.onmicrosoft.com::df3fcb8e-702e-40fc-ad48-093d0405acb5" providerId="AD" clId="Web-{80FBD1E5-8E95-8449-151B-C3B3FEA540F3}"/>
    <pc:docChg chg="modSld">
      <pc:chgData name="syta.marianna" userId="S::syta.marianna_gmail.com#ext#@slideedu.onmicrosoft.com::df3fcb8e-702e-40fc-ad48-093d0405acb5" providerId="AD" clId="Web-{80FBD1E5-8E95-8449-151B-C3B3FEA540F3}" dt="2025-10-14T13:58:30.669" v="146" actId="1076"/>
      <pc:docMkLst>
        <pc:docMk/>
      </pc:docMkLst>
      <pc:sldChg chg="modSp">
        <pc:chgData name="syta.marianna" userId="S::syta.marianna_gmail.com#ext#@slideedu.onmicrosoft.com::df3fcb8e-702e-40fc-ad48-093d0405acb5" providerId="AD" clId="Web-{80FBD1E5-8E95-8449-151B-C3B3FEA540F3}" dt="2025-10-14T13:58:30.669" v="146" actId="1076"/>
        <pc:sldMkLst>
          <pc:docMk/>
          <pc:sldMk cId="0" sldId="266"/>
        </pc:sldMkLst>
        <pc:spChg chg="mod">
          <ac:chgData name="syta.marianna" userId="S::syta.marianna_gmail.com#ext#@slideedu.onmicrosoft.com::df3fcb8e-702e-40fc-ad48-093d0405acb5" providerId="AD" clId="Web-{80FBD1E5-8E95-8449-151B-C3B3FEA540F3}" dt="2025-10-14T13:57:49.196" v="136" actId="1076"/>
          <ac:spMkLst>
            <pc:docMk/>
            <pc:sldMk cId="0" sldId="266"/>
            <ac:spMk id="2" creationId="{00000000-0000-0000-0000-000000000000}"/>
          </ac:spMkLst>
        </pc:spChg>
        <pc:spChg chg="mod">
          <ac:chgData name="syta.marianna" userId="S::syta.marianna_gmail.com#ext#@slideedu.onmicrosoft.com::df3fcb8e-702e-40fc-ad48-093d0405acb5" providerId="AD" clId="Web-{80FBD1E5-8E95-8449-151B-C3B3FEA540F3}" dt="2025-10-14T13:46:35.162" v="48" actId="1076"/>
          <ac:spMkLst>
            <pc:docMk/>
            <pc:sldMk cId="0" sldId="266"/>
            <ac:spMk id="6" creationId="{00000000-0000-0000-0000-000000000000}"/>
          </ac:spMkLst>
        </pc:spChg>
        <pc:spChg chg="mod">
          <ac:chgData name="syta.marianna" userId="S::syta.marianna_gmail.com#ext#@slideedu.onmicrosoft.com::df3fcb8e-702e-40fc-ad48-093d0405acb5" providerId="AD" clId="Web-{80FBD1E5-8E95-8449-151B-C3B3FEA540F3}" dt="2025-10-14T13:46:56.475" v="56" actId="20577"/>
          <ac:spMkLst>
            <pc:docMk/>
            <pc:sldMk cId="0" sldId="266"/>
            <ac:spMk id="7" creationId="{00000000-0000-0000-0000-000000000000}"/>
          </ac:spMkLst>
        </pc:spChg>
        <pc:spChg chg="mod">
          <ac:chgData name="syta.marianna" userId="S::syta.marianna_gmail.com#ext#@slideedu.onmicrosoft.com::df3fcb8e-702e-40fc-ad48-093d0405acb5" providerId="AD" clId="Web-{80FBD1E5-8E95-8449-151B-C3B3FEA540F3}" dt="2025-10-14T13:57:51.322" v="137" actId="1076"/>
          <ac:spMkLst>
            <pc:docMk/>
            <pc:sldMk cId="0" sldId="266"/>
            <ac:spMk id="10" creationId="{00000000-0000-0000-0000-000000000000}"/>
          </ac:spMkLst>
        </pc:spChg>
        <pc:spChg chg="mod">
          <ac:chgData name="syta.marianna" userId="S::syta.marianna_gmail.com#ext#@slideedu.onmicrosoft.com::df3fcb8e-702e-40fc-ad48-093d0405acb5" providerId="AD" clId="Web-{80FBD1E5-8E95-8449-151B-C3B3FEA540F3}" dt="2025-10-14T13:57:58.760" v="138" actId="1076"/>
          <ac:spMkLst>
            <pc:docMk/>
            <pc:sldMk cId="0" sldId="266"/>
            <ac:spMk id="11" creationId="{00000000-0000-0000-0000-000000000000}"/>
          </ac:spMkLst>
        </pc:spChg>
        <pc:spChg chg="mod">
          <ac:chgData name="syta.marianna" userId="S::syta.marianna_gmail.com#ext#@slideedu.onmicrosoft.com::df3fcb8e-702e-40fc-ad48-093d0405acb5" providerId="AD" clId="Web-{80FBD1E5-8E95-8449-151B-C3B3FEA540F3}" dt="2025-10-14T13:58:02.963" v="139" actId="1076"/>
          <ac:spMkLst>
            <pc:docMk/>
            <pc:sldMk cId="0" sldId="266"/>
            <ac:spMk id="15" creationId="{00000000-0000-0000-0000-000000000000}"/>
          </ac:spMkLst>
        </pc:spChg>
        <pc:spChg chg="mod">
          <ac:chgData name="syta.marianna" userId="S::syta.marianna_gmail.com#ext#@slideedu.onmicrosoft.com::df3fcb8e-702e-40fc-ad48-093d0405acb5" providerId="AD" clId="Web-{80FBD1E5-8E95-8449-151B-C3B3FEA540F3}" dt="2025-10-14T13:58:08.980" v="140" actId="1076"/>
          <ac:spMkLst>
            <pc:docMk/>
            <pc:sldMk cId="0" sldId="266"/>
            <ac:spMk id="16" creationId="{00000000-0000-0000-0000-000000000000}"/>
          </ac:spMkLst>
        </pc:spChg>
        <pc:spChg chg="mod">
          <ac:chgData name="syta.marianna" userId="S::syta.marianna_gmail.com#ext#@slideedu.onmicrosoft.com::df3fcb8e-702e-40fc-ad48-093d0405acb5" providerId="AD" clId="Web-{80FBD1E5-8E95-8449-151B-C3B3FEA540F3}" dt="2025-10-14T13:58:12.761" v="141" actId="1076"/>
          <ac:spMkLst>
            <pc:docMk/>
            <pc:sldMk cId="0" sldId="266"/>
            <ac:spMk id="20" creationId="{00000000-0000-0000-0000-000000000000}"/>
          </ac:spMkLst>
        </pc:spChg>
        <pc:spChg chg="mod">
          <ac:chgData name="syta.marianna" userId="S::syta.marianna_gmail.com#ext#@slideedu.onmicrosoft.com::df3fcb8e-702e-40fc-ad48-093d0405acb5" providerId="AD" clId="Web-{80FBD1E5-8E95-8449-151B-C3B3FEA540F3}" dt="2025-10-14T13:58:18.731" v="142" actId="1076"/>
          <ac:spMkLst>
            <pc:docMk/>
            <pc:sldMk cId="0" sldId="266"/>
            <ac:spMk id="21" creationId="{00000000-0000-0000-0000-000000000000}"/>
          </ac:spMkLst>
        </pc:spChg>
        <pc:spChg chg="mod">
          <ac:chgData name="syta.marianna" userId="S::syta.marianna_gmail.com#ext#@slideedu.onmicrosoft.com::df3fcb8e-702e-40fc-ad48-093d0405acb5" providerId="AD" clId="Web-{80FBD1E5-8E95-8449-151B-C3B3FEA540F3}" dt="2025-10-14T13:58:22.043" v="143" actId="1076"/>
          <ac:spMkLst>
            <pc:docMk/>
            <pc:sldMk cId="0" sldId="266"/>
            <ac:spMk id="25" creationId="{00000000-0000-0000-0000-000000000000}"/>
          </ac:spMkLst>
        </pc:spChg>
        <pc:spChg chg="mod">
          <ac:chgData name="syta.marianna" userId="S::syta.marianna_gmail.com#ext#@slideedu.onmicrosoft.com::df3fcb8e-702e-40fc-ad48-093d0405acb5" providerId="AD" clId="Web-{80FBD1E5-8E95-8449-151B-C3B3FEA540F3}" dt="2025-10-14T13:55:25.331" v="119" actId="1076"/>
          <ac:spMkLst>
            <pc:docMk/>
            <pc:sldMk cId="0" sldId="266"/>
            <ac:spMk id="39" creationId="{00000000-0000-0000-0000-000000000000}"/>
          </ac:spMkLst>
        </pc:spChg>
        <pc:spChg chg="mod">
          <ac:chgData name="syta.marianna" userId="S::syta.marianna_gmail.com#ext#@slideedu.onmicrosoft.com::df3fcb8e-702e-40fc-ad48-093d0405acb5" providerId="AD" clId="Web-{80FBD1E5-8E95-8449-151B-C3B3FEA540F3}" dt="2025-10-14T13:56:39.348" v="121" actId="1076"/>
          <ac:spMkLst>
            <pc:docMk/>
            <pc:sldMk cId="0" sldId="266"/>
            <ac:spMk id="46" creationId="{00000000-0000-0000-0000-000000000000}"/>
          </ac:spMkLst>
        </pc:spChg>
        <pc:spChg chg="mod">
          <ac:chgData name="syta.marianna" userId="S::syta.marianna_gmail.com#ext#@slideedu.onmicrosoft.com::df3fcb8e-702e-40fc-ad48-093d0405acb5" providerId="AD" clId="Web-{80FBD1E5-8E95-8449-151B-C3B3FEA540F3}" dt="2025-10-14T13:56:43.301" v="122" actId="1076"/>
          <ac:spMkLst>
            <pc:docMk/>
            <pc:sldMk cId="0" sldId="266"/>
            <ac:spMk id="47" creationId="{00000000-0000-0000-0000-000000000000}"/>
          </ac:spMkLst>
        </pc:spChg>
        <pc:spChg chg="mod">
          <ac:chgData name="syta.marianna" userId="S::syta.marianna_gmail.com#ext#@slideedu.onmicrosoft.com::df3fcb8e-702e-40fc-ad48-093d0405acb5" providerId="AD" clId="Web-{80FBD1E5-8E95-8449-151B-C3B3FEA540F3}" dt="2025-10-14T13:56:49.770" v="124" actId="1076"/>
          <ac:spMkLst>
            <pc:docMk/>
            <pc:sldMk cId="0" sldId="266"/>
            <ac:spMk id="52" creationId="{00000000-0000-0000-0000-000000000000}"/>
          </ac:spMkLst>
        </pc:spChg>
        <pc:spChg chg="mod">
          <ac:chgData name="syta.marianna" userId="S::syta.marianna_gmail.com#ext#@slideedu.onmicrosoft.com::df3fcb8e-702e-40fc-ad48-093d0405acb5" providerId="AD" clId="Web-{80FBD1E5-8E95-8449-151B-C3B3FEA540F3}" dt="2025-10-14T13:56:53.317" v="125" actId="1076"/>
          <ac:spMkLst>
            <pc:docMk/>
            <pc:sldMk cId="0" sldId="266"/>
            <ac:spMk id="55" creationId="{00000000-0000-0000-0000-000000000000}"/>
          </ac:spMkLst>
        </pc:spChg>
        <pc:spChg chg="mod">
          <ac:chgData name="syta.marianna" userId="S::syta.marianna_gmail.com#ext#@slideedu.onmicrosoft.com::df3fcb8e-702e-40fc-ad48-093d0405acb5" providerId="AD" clId="Web-{80FBD1E5-8E95-8449-151B-C3B3FEA540F3}" dt="2025-10-14T13:56:58.442" v="126" actId="1076"/>
          <ac:spMkLst>
            <pc:docMk/>
            <pc:sldMk cId="0" sldId="266"/>
            <ac:spMk id="56" creationId="{00000000-0000-0000-0000-000000000000}"/>
          </ac:spMkLst>
        </pc:spChg>
        <pc:spChg chg="mod">
          <ac:chgData name="syta.marianna" userId="S::syta.marianna_gmail.com#ext#@slideedu.onmicrosoft.com::df3fcb8e-702e-40fc-ad48-093d0405acb5" providerId="AD" clId="Web-{80FBD1E5-8E95-8449-151B-C3B3FEA540F3}" dt="2025-10-14T13:57:02.192" v="127" actId="1076"/>
          <ac:spMkLst>
            <pc:docMk/>
            <pc:sldMk cId="0" sldId="266"/>
            <ac:spMk id="60" creationId="{00000000-0000-0000-0000-000000000000}"/>
          </ac:spMkLst>
        </pc:spChg>
        <pc:spChg chg="mod">
          <ac:chgData name="syta.marianna" userId="S::syta.marianna_gmail.com#ext#@slideedu.onmicrosoft.com::df3fcb8e-702e-40fc-ad48-093d0405acb5" providerId="AD" clId="Web-{80FBD1E5-8E95-8449-151B-C3B3FEA540F3}" dt="2025-10-14T13:57:07.020" v="128" actId="1076"/>
          <ac:spMkLst>
            <pc:docMk/>
            <pc:sldMk cId="0" sldId="266"/>
            <ac:spMk id="61" creationId="{00000000-0000-0000-0000-000000000000}"/>
          </ac:spMkLst>
        </pc:spChg>
        <pc:spChg chg="mod">
          <ac:chgData name="syta.marianna" userId="S::syta.marianna_gmail.com#ext#@slideedu.onmicrosoft.com::df3fcb8e-702e-40fc-ad48-093d0405acb5" providerId="AD" clId="Web-{80FBD1E5-8E95-8449-151B-C3B3FEA540F3}" dt="2025-10-14T13:57:15.380" v="129" actId="1076"/>
          <ac:spMkLst>
            <pc:docMk/>
            <pc:sldMk cId="0" sldId="266"/>
            <ac:spMk id="65" creationId="{00000000-0000-0000-0000-000000000000}"/>
          </ac:spMkLst>
        </pc:spChg>
        <pc:spChg chg="mod">
          <ac:chgData name="syta.marianna" userId="S::syta.marianna_gmail.com#ext#@slideedu.onmicrosoft.com::df3fcb8e-702e-40fc-ad48-093d0405acb5" providerId="AD" clId="Web-{80FBD1E5-8E95-8449-151B-C3B3FEA540F3}" dt="2025-10-14T13:57:21.975" v="130" actId="1076"/>
          <ac:spMkLst>
            <pc:docMk/>
            <pc:sldMk cId="0" sldId="266"/>
            <ac:spMk id="66" creationId="{00000000-0000-0000-0000-000000000000}"/>
          </ac:spMkLst>
        </pc:spChg>
        <pc:spChg chg="mod">
          <ac:chgData name="syta.marianna" userId="S::syta.marianna_gmail.com#ext#@slideedu.onmicrosoft.com::df3fcb8e-702e-40fc-ad48-093d0405acb5" providerId="AD" clId="Web-{80FBD1E5-8E95-8449-151B-C3B3FEA540F3}" dt="2025-10-14T13:57:30.132" v="131" actId="1076"/>
          <ac:spMkLst>
            <pc:docMk/>
            <pc:sldMk cId="0" sldId="266"/>
            <ac:spMk id="70" creationId="{00000000-0000-0000-0000-000000000000}"/>
          </ac:spMkLst>
        </pc:spChg>
        <pc:picChg chg="mod">
          <ac:chgData name="syta.marianna" userId="S::syta.marianna_gmail.com#ext#@slideedu.onmicrosoft.com::df3fcb8e-702e-40fc-ad48-093d0405acb5" providerId="AD" clId="Web-{80FBD1E5-8E95-8449-151B-C3B3FEA540F3}" dt="2025-10-14T13:58:27.403" v="145" actId="1076"/>
          <ac:picMkLst>
            <pc:docMk/>
            <pc:sldMk cId="0" sldId="266"/>
            <ac:picMk id="8" creationId="{00000000-0000-0000-0000-000000000000}"/>
          </ac:picMkLst>
        </pc:picChg>
        <pc:picChg chg="mod">
          <ac:chgData name="syta.marianna" userId="S::syta.marianna_gmail.com#ext#@slideedu.onmicrosoft.com::df3fcb8e-702e-40fc-ad48-093d0405acb5" providerId="AD" clId="Web-{80FBD1E5-8E95-8449-151B-C3B3FEA540F3}" dt="2025-10-14T13:54:35.314" v="87" actId="1076"/>
          <ac:picMkLst>
            <pc:docMk/>
            <pc:sldMk cId="0" sldId="266"/>
            <ac:picMk id="9" creationId="{00000000-0000-0000-0000-000000000000}"/>
          </ac:picMkLst>
        </pc:picChg>
        <pc:picChg chg="mod">
          <ac:chgData name="syta.marianna" userId="S::syta.marianna_gmail.com#ext#@slideedu.onmicrosoft.com::df3fcb8e-702e-40fc-ad48-093d0405acb5" providerId="AD" clId="Web-{80FBD1E5-8E95-8449-151B-C3B3FEA540F3}" dt="2025-10-14T13:54:29.142" v="85" actId="1076"/>
          <ac:picMkLst>
            <pc:docMk/>
            <pc:sldMk cId="0" sldId="266"/>
            <ac:picMk id="13" creationId="{04C55336-518C-82E0-A96A-270D69C3B639}"/>
          </ac:picMkLst>
        </pc:picChg>
        <pc:picChg chg="mod">
          <ac:chgData name="syta.marianna" userId="S::syta.marianna_gmail.com#ext#@slideedu.onmicrosoft.com::df3fcb8e-702e-40fc-ad48-093d0405acb5" providerId="AD" clId="Web-{80FBD1E5-8E95-8449-151B-C3B3FEA540F3}" dt="2025-10-14T13:54:43.658" v="91" actId="1076"/>
          <ac:picMkLst>
            <pc:docMk/>
            <pc:sldMk cId="0" sldId="266"/>
            <ac:picMk id="14" creationId="{00000000-0000-0000-0000-000000000000}"/>
          </ac:picMkLst>
        </pc:picChg>
        <pc:picChg chg="mod">
          <ac:chgData name="syta.marianna" userId="S::syta.marianna_gmail.com#ext#@slideedu.onmicrosoft.com::df3fcb8e-702e-40fc-ad48-093d0405acb5" providerId="AD" clId="Web-{80FBD1E5-8E95-8449-151B-C3B3FEA540F3}" dt="2025-10-14T13:54:46.643" v="92" actId="1076"/>
          <ac:picMkLst>
            <pc:docMk/>
            <pc:sldMk cId="0" sldId="266"/>
            <ac:picMk id="19" creationId="{00000000-0000-0000-0000-000000000000}"/>
          </ac:picMkLst>
        </pc:picChg>
        <pc:picChg chg="mod">
          <ac:chgData name="syta.marianna" userId="S::syta.marianna_gmail.com#ext#@slideedu.onmicrosoft.com::df3fcb8e-702e-40fc-ad48-093d0405acb5" providerId="AD" clId="Web-{80FBD1E5-8E95-8449-151B-C3B3FEA540F3}" dt="2025-10-14T13:54:17.392" v="80" actId="1076"/>
          <ac:picMkLst>
            <pc:docMk/>
            <pc:sldMk cId="0" sldId="266"/>
            <ac:picMk id="23" creationId="{6C6BC108-72A8-2646-DFC9-988087157186}"/>
          </ac:picMkLst>
        </pc:picChg>
        <pc:picChg chg="mod">
          <ac:chgData name="syta.marianna" userId="S::syta.marianna_gmail.com#ext#@slideedu.onmicrosoft.com::df3fcb8e-702e-40fc-ad48-093d0405acb5" providerId="AD" clId="Web-{80FBD1E5-8E95-8449-151B-C3B3FEA540F3}" dt="2025-10-14T13:54:48.861" v="93" actId="1076"/>
          <ac:picMkLst>
            <pc:docMk/>
            <pc:sldMk cId="0" sldId="266"/>
            <ac:picMk id="24" creationId="{00000000-0000-0000-0000-000000000000}"/>
          </ac:picMkLst>
        </pc:picChg>
        <pc:picChg chg="mod">
          <ac:chgData name="syta.marianna" userId="S::syta.marianna_gmail.com#ext#@slideedu.onmicrosoft.com::df3fcb8e-702e-40fc-ad48-093d0405acb5" providerId="AD" clId="Web-{80FBD1E5-8E95-8449-151B-C3B3FEA540F3}" dt="2025-10-14T13:58:30.669" v="146" actId="1076"/>
          <ac:picMkLst>
            <pc:docMk/>
            <pc:sldMk cId="0" sldId="266"/>
            <ac:picMk id="27" creationId="{00000000-0000-0000-0000-000000000000}"/>
          </ac:picMkLst>
        </pc:picChg>
        <pc:picChg chg="mod">
          <ac:chgData name="syta.marianna" userId="S::syta.marianna_gmail.com#ext#@slideedu.onmicrosoft.com::df3fcb8e-702e-40fc-ad48-093d0405acb5" providerId="AD" clId="Web-{80FBD1E5-8E95-8449-151B-C3B3FEA540F3}" dt="2025-10-14T13:54:24.674" v="83" actId="1076"/>
          <ac:picMkLst>
            <pc:docMk/>
            <pc:sldMk cId="0" sldId="266"/>
            <ac:picMk id="28" creationId="{BDBEAD6D-EB9F-FB21-5431-EB3F890DAD2C}"/>
          </ac:picMkLst>
        </pc:picChg>
        <pc:picChg chg="mod">
          <ac:chgData name="syta.marianna" userId="S::syta.marianna_gmail.com#ext#@slideedu.onmicrosoft.com::df3fcb8e-702e-40fc-ad48-093d0405acb5" providerId="AD" clId="Web-{80FBD1E5-8E95-8449-151B-C3B3FEA540F3}" dt="2025-10-14T13:57:40.430" v="134" actId="1076"/>
          <ac:picMkLst>
            <pc:docMk/>
            <pc:sldMk cId="0" sldId="266"/>
            <ac:picMk id="33" creationId="{00000000-0000-0000-0000-000000000000}"/>
          </ac:picMkLst>
        </pc:picChg>
      </pc:sldChg>
    </pc:docChg>
  </pc:docChgLst>
  <pc:docChgLst>
    <pc:chgData name="syta.marianna" userId="S::syta.marianna_gmail.com#ext#@slideedu.onmicrosoft.com::df3fcb8e-702e-40fc-ad48-093d0405acb5" providerId="AD" clId="Web-{8532A051-81C0-2550-0C6B-C85282CC8346}"/>
    <pc:docChg chg="modSld">
      <pc:chgData name="syta.marianna" userId="S::syta.marianna_gmail.com#ext#@slideedu.onmicrosoft.com::df3fcb8e-702e-40fc-ad48-093d0405acb5" providerId="AD" clId="Web-{8532A051-81C0-2550-0C6B-C85282CC8346}" dt="2025-10-21T15:48:00.600" v="1" actId="1076"/>
      <pc:docMkLst>
        <pc:docMk/>
      </pc:docMkLst>
      <pc:sldChg chg="modSp">
        <pc:chgData name="syta.marianna" userId="S::syta.marianna_gmail.com#ext#@slideedu.onmicrosoft.com::df3fcb8e-702e-40fc-ad48-093d0405acb5" providerId="AD" clId="Web-{8532A051-81C0-2550-0C6B-C85282CC8346}" dt="2025-10-21T15:48:00.600" v="1" actId="1076"/>
        <pc:sldMkLst>
          <pc:docMk/>
          <pc:sldMk cId="0" sldId="266"/>
        </pc:sldMkLst>
        <pc:picChg chg="mod">
          <ac:chgData name="syta.marianna" userId="S::syta.marianna_gmail.com#ext#@slideedu.onmicrosoft.com::df3fcb8e-702e-40fc-ad48-093d0405acb5" providerId="AD" clId="Web-{8532A051-81C0-2550-0C6B-C85282CC8346}" dt="2025-10-21T15:48:00.600" v="1" actId="1076"/>
          <ac:picMkLst>
            <pc:docMk/>
            <pc:sldMk cId="0" sldId="266"/>
            <ac:picMk id="8" creationId="{00000000-0000-0000-0000-000000000000}"/>
          </ac:picMkLst>
        </pc:picChg>
      </pc:sldChg>
    </pc:docChg>
  </pc:docChgLst>
  <pc:docChgLst>
    <pc:chgData name="syta.marianna" userId="S::syta.marianna_gmail.com#ext#@slideedu.onmicrosoft.com::df3fcb8e-702e-40fc-ad48-093d0405acb5" providerId="AD" clId="Web-{8D043231-92A4-C8D7-5A6F-F1093AD88989}"/>
    <pc:docChg chg="modSld">
      <pc:chgData name="syta.marianna" userId="S::syta.marianna_gmail.com#ext#@slideedu.onmicrosoft.com::df3fcb8e-702e-40fc-ad48-093d0405acb5" providerId="AD" clId="Web-{8D043231-92A4-C8D7-5A6F-F1093AD88989}" dt="2025-10-14T13:58:59.250" v="3" actId="1076"/>
      <pc:docMkLst>
        <pc:docMk/>
      </pc:docMkLst>
      <pc:sldChg chg="modSp">
        <pc:chgData name="syta.marianna" userId="S::syta.marianna_gmail.com#ext#@slideedu.onmicrosoft.com::df3fcb8e-702e-40fc-ad48-093d0405acb5" providerId="AD" clId="Web-{8D043231-92A4-C8D7-5A6F-F1093AD88989}" dt="2025-10-14T13:58:59.250" v="3" actId="1076"/>
        <pc:sldMkLst>
          <pc:docMk/>
          <pc:sldMk cId="0" sldId="266"/>
        </pc:sldMkLst>
        <pc:picChg chg="mod">
          <ac:chgData name="syta.marianna" userId="S::syta.marianna_gmail.com#ext#@slideedu.onmicrosoft.com::df3fcb8e-702e-40fc-ad48-093d0405acb5" providerId="AD" clId="Web-{8D043231-92A4-C8D7-5A6F-F1093AD88989}" dt="2025-10-14T13:58:59.250" v="3" actId="1076"/>
          <ac:picMkLst>
            <pc:docMk/>
            <pc:sldMk cId="0" sldId="266"/>
            <ac:picMk id="8" creationId="{00000000-0000-0000-0000-000000000000}"/>
          </ac:picMkLst>
        </pc:picChg>
        <pc:picChg chg="mod">
          <ac:chgData name="syta.marianna" userId="S::syta.marianna_gmail.com#ext#@slideedu.onmicrosoft.com::df3fcb8e-702e-40fc-ad48-093d0405acb5" providerId="AD" clId="Web-{8D043231-92A4-C8D7-5A6F-F1093AD88989}" dt="2025-10-14T13:58:58.516" v="0" actId="1076"/>
          <ac:picMkLst>
            <pc:docMk/>
            <pc:sldMk cId="0" sldId="266"/>
            <ac:picMk id="27" creationId="{00000000-0000-0000-0000-000000000000}"/>
          </ac:picMkLst>
        </pc:picChg>
      </pc:sldChg>
    </pc:docChg>
  </pc:docChgLst>
  <pc:docChgLst>
    <pc:chgData name="syta.marianna" userId="S::syta.marianna_gmail.com#ext#@slideedu.onmicrosoft.com::df3fcb8e-702e-40fc-ad48-093d0405acb5" providerId="AD" clId="Web-{4EDBBFE9-42CE-11A1-0776-F7305BEF4B5D}"/>
    <pc:docChg chg="modSld">
      <pc:chgData name="syta.marianna" userId="S::syta.marianna_gmail.com#ext#@slideedu.onmicrosoft.com::df3fcb8e-702e-40fc-ad48-093d0405acb5" providerId="AD" clId="Web-{4EDBBFE9-42CE-11A1-0776-F7305BEF4B5D}" dt="2025-10-21T16:19:26.263" v="1" actId="1076"/>
      <pc:docMkLst>
        <pc:docMk/>
      </pc:docMkLst>
      <pc:sldChg chg="modSp">
        <pc:chgData name="syta.marianna" userId="S::syta.marianna_gmail.com#ext#@slideedu.onmicrosoft.com::df3fcb8e-702e-40fc-ad48-093d0405acb5" providerId="AD" clId="Web-{4EDBBFE9-42CE-11A1-0776-F7305BEF4B5D}" dt="2025-10-21T16:19:26.263" v="1" actId="1076"/>
        <pc:sldMkLst>
          <pc:docMk/>
          <pc:sldMk cId="0" sldId="266"/>
        </pc:sldMkLst>
        <pc:picChg chg="mod">
          <ac:chgData name="syta.marianna" userId="S::syta.marianna_gmail.com#ext#@slideedu.onmicrosoft.com::df3fcb8e-702e-40fc-ad48-093d0405acb5" providerId="AD" clId="Web-{4EDBBFE9-42CE-11A1-0776-F7305BEF4B5D}" dt="2025-10-21T16:19:26.263" v="1" actId="1076"/>
          <ac:picMkLst>
            <pc:docMk/>
            <pc:sldMk cId="0" sldId="266"/>
            <ac:picMk id="27" creationId="{00000000-0000-0000-0000-00000000000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DD8E05-DD11-43F5-8EC5-5E597DD1F1BC}" type="datetimeFigureOut">
              <a:rPr lang="ru-UA" smtClean="0"/>
              <a:t>10/21/2025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6D8237-594F-485B-984B-441C170BC5B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380841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dirty="0" err="1"/>
              <a:t>Флажок</a:t>
            </a:r>
            <a:r>
              <a:rPr lang="uk-UA" dirty="0"/>
              <a:t>-морж, </a:t>
            </a:r>
            <a:r>
              <a:rPr lang="uk-UA" dirty="0" err="1"/>
              <a:t>кр</a:t>
            </a:r>
            <a:r>
              <a:rPr lang="ru-RU" dirty="0" err="1"/>
              <a:t>ыжовник</a:t>
            </a:r>
            <a:r>
              <a:rPr lang="ru-RU" dirty="0"/>
              <a:t> – пружина, джин </a:t>
            </a:r>
            <a:r>
              <a:rPr lang="ru-RU" dirty="0" err="1"/>
              <a:t>ынжир</a:t>
            </a:r>
            <a:br>
              <a:rPr lang="uk-UA" dirty="0"/>
            </a:br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6D8237-594F-485B-984B-441C170BC5B1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978621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  <a:t>21.10.2025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  <a:t>21.10.2025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  <a:t>21.10.2025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  <a:t>21.10.2025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  <a:t>21.10.2025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  <a:t>21.10.2025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  <a:t>21.10.2025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  <a:t>21.10.2025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  <a:t>21.10.2025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  <a:t>21.10.2025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  <a:t>21.10.2025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39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E64F2D-979C-436F-95DB-FC42C6C1E41C}" type="datetimeFigureOut">
              <a:rPr lang="ru-RU" smtClean="0"/>
              <a:t>21.10.2025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D41BBE-F03B-4925-BA70-BFC010D73DCA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4.png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Рисунок 32" descr="Изображение выглядит как облако, дерево, картина, пейзаж&#10;&#10;Автоматически созданное описание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3" b="-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: скругленные углы 5"/>
          <p:cNvSpPr/>
          <p:nvPr/>
        </p:nvSpPr>
        <p:spPr>
          <a:xfrm>
            <a:off x="335360" y="653143"/>
            <a:ext cx="8640960" cy="5588037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782602" y="828675"/>
            <a:ext cx="3746475" cy="707886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lvl="0" algn="ctr" defTabSz="386080">
              <a:defRPr/>
            </a:pPr>
            <a:r>
              <a:rPr lang="ru-RU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/>
                <a:cs typeface="Arial"/>
              </a:rPr>
              <a:t>Їжачок</a:t>
            </a:r>
            <a:r>
              <a:rPr lang="ru-RU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/>
                <a:cs typeface="Arial"/>
              </a:rPr>
              <a:t> </a:t>
            </a:r>
            <a:r>
              <a:rPr lang="ru-RU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/>
                <a:cs typeface="Arial"/>
              </a:rPr>
              <a:t>ішов</a:t>
            </a:r>
            <a:r>
              <a:rPr lang="ru-RU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/>
                <a:cs typeface="Arial"/>
              </a:rPr>
              <a:t>, …</a:t>
            </a:r>
          </a:p>
        </p:txBody>
      </p:sp>
      <p:pic>
        <p:nvPicPr>
          <p:cNvPr id="36" name="Рисунок 35" descr="Изображение выглядит как млекопитающее, дикобраз, еж, Ежовые&#10;&#10;Автоматически созданное описание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9376" y="3573016"/>
            <a:ext cx="2088232" cy="2088232"/>
          </a:xfrm>
          <a:prstGeom prst="rect">
            <a:avLst/>
          </a:prstGeom>
        </p:spPr>
      </p:pic>
      <p:pic>
        <p:nvPicPr>
          <p:cNvPr id="38" name="Рисунок 37" descr="Изображение выглядит как беспозвоночный, жук, насекомое, вредное насекомое&#10;&#10;Автоматически созданное описание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3788" flipH="1">
            <a:off x="5113632" y="3724699"/>
            <a:ext cx="2057553" cy="2057553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2065662" y="806500"/>
            <a:ext cx="39431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 defTabSz="386080">
              <a:defRPr/>
            </a:pPr>
            <a:r>
              <a:rPr lang="ru-RU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.. жука </a:t>
            </a:r>
            <a:r>
              <a:rPr lang="ru-RU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знайшов</a:t>
            </a:r>
            <a:endParaRPr lang="ru-RU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" name="Рисунок 39" descr="Изображение выглядит как млекопитающее, дикобраз, еж, Ежовые&#10;&#10;Автоматически созданное описание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9376" y="3573016"/>
            <a:ext cx="2088232" cy="2088232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2759890" y="831107"/>
            <a:ext cx="3746475" cy="707886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lvl="0" algn="ctr" defTabSz="386080">
              <a:defRPr/>
            </a:pPr>
            <a:r>
              <a:rPr lang="ru-RU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/>
                <a:cs typeface="Arial"/>
              </a:rPr>
              <a:t>Їжачок</a:t>
            </a:r>
            <a:r>
              <a:rPr lang="ru-RU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/>
                <a:cs typeface="Arial"/>
              </a:rPr>
              <a:t> </a:t>
            </a:r>
            <a:r>
              <a:rPr lang="ru-RU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/>
                <a:cs typeface="Arial"/>
              </a:rPr>
              <a:t>ішов</a:t>
            </a:r>
            <a:r>
              <a:rPr lang="ru-RU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/>
                <a:cs typeface="Arial"/>
              </a:rPr>
              <a:t>, …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2063818" y="799376"/>
            <a:ext cx="39837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 defTabSz="386080">
              <a:defRPr/>
            </a:pPr>
            <a:r>
              <a:rPr lang="ru-RU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.. жабу </a:t>
            </a:r>
            <a:r>
              <a:rPr lang="ru-RU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знайшов</a:t>
            </a:r>
            <a:endParaRPr lang="ru-RU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9" name="Рисунок 48" descr="Изображение выглядит как лягушка, амфибия, Настоящая лягушка, жаба&#10;&#10;Автоматически созданное описание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8848" y="3487700"/>
            <a:ext cx="2420622" cy="2420622"/>
          </a:xfrm>
          <a:prstGeom prst="rect">
            <a:avLst/>
          </a:prstGeom>
        </p:spPr>
      </p:pic>
      <p:pic>
        <p:nvPicPr>
          <p:cNvPr id="50" name="Рисунок 49" descr="Изображение выглядит как млекопитающее, дикобраз, еж, Ежовые&#10;&#10;Автоматически созданное описание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9376" y="3573016"/>
            <a:ext cx="2088232" cy="2088232"/>
          </a:xfrm>
          <a:prstGeom prst="rect">
            <a:avLst/>
          </a:prstGeom>
        </p:spPr>
      </p:pic>
      <p:sp>
        <p:nvSpPr>
          <p:cNvPr id="52" name="TextBox 51"/>
          <p:cNvSpPr txBox="1"/>
          <p:nvPr/>
        </p:nvSpPr>
        <p:spPr>
          <a:xfrm>
            <a:off x="2784032" y="833272"/>
            <a:ext cx="3746475" cy="707886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lvl="0" algn="ctr" defTabSz="386080">
              <a:defRPr/>
            </a:pPr>
            <a:r>
              <a:rPr lang="ru-RU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/>
                <a:cs typeface="Arial"/>
              </a:rPr>
              <a:t>Їжачок</a:t>
            </a:r>
            <a:r>
              <a:rPr lang="ru-RU" sz="40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/>
                <a:cs typeface="Arial"/>
              </a:rPr>
              <a:t> ішов</a:t>
            </a:r>
            <a:r>
              <a:rPr lang="ru-RU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/>
                <a:cs typeface="Arial"/>
              </a:rPr>
              <a:t>, …</a:t>
            </a:r>
          </a:p>
        </p:txBody>
      </p:sp>
      <p:pic>
        <p:nvPicPr>
          <p:cNvPr id="54" name="Рисунок 53" descr="Изображение выглядит как апельсин, хэллоуин, тыква&#10;&#10;Автоматически созданное описание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9997" y="3789040"/>
            <a:ext cx="1717598" cy="1717598"/>
          </a:xfrm>
          <a:prstGeom prst="rect">
            <a:avLst/>
          </a:prstGeom>
        </p:spPr>
      </p:pic>
      <p:sp>
        <p:nvSpPr>
          <p:cNvPr id="55" name="TextBox 54"/>
          <p:cNvSpPr txBox="1"/>
          <p:nvPr/>
        </p:nvSpPr>
        <p:spPr>
          <a:xfrm>
            <a:off x="2065325" y="800038"/>
            <a:ext cx="454053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 defTabSz="386080">
              <a:defRPr/>
            </a:pPr>
            <a:r>
              <a:rPr lang="ru-RU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.. </a:t>
            </a:r>
            <a:r>
              <a:rPr lang="ru-RU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жолудь</a:t>
            </a:r>
            <a:r>
              <a:rPr lang="ru-RU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знайшов</a:t>
            </a:r>
            <a:endParaRPr lang="ru-RU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2783326" y="831650"/>
            <a:ext cx="3746475" cy="707886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lvl="0" algn="ctr" defTabSz="386080">
              <a:defRPr/>
            </a:pPr>
            <a:r>
              <a:rPr lang="ru-RU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/>
                <a:cs typeface="Arial"/>
              </a:rPr>
              <a:t>Їжачок</a:t>
            </a:r>
            <a:r>
              <a:rPr lang="ru-RU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/>
                <a:cs typeface="Arial"/>
              </a:rPr>
              <a:t> </a:t>
            </a:r>
            <a:r>
              <a:rPr lang="ru-RU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/>
                <a:cs typeface="Arial"/>
              </a:rPr>
              <a:t>ішов</a:t>
            </a:r>
            <a:r>
              <a:rPr lang="ru-RU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/>
                <a:cs typeface="Arial"/>
              </a:rPr>
              <a:t>, …</a:t>
            </a:r>
          </a:p>
        </p:txBody>
      </p:sp>
      <p:pic>
        <p:nvPicPr>
          <p:cNvPr id="57" name="Рисунок 56" descr="Изображение выглядит как млекопитающее, дикобраз, еж, Ежовые&#10;&#10;Автоматически созданное описание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9376" y="3573016"/>
            <a:ext cx="2088232" cy="2088232"/>
          </a:xfrm>
          <a:prstGeom prst="rect">
            <a:avLst/>
          </a:prstGeom>
        </p:spPr>
      </p:pic>
      <p:sp>
        <p:nvSpPr>
          <p:cNvPr id="60" name="TextBox 59"/>
          <p:cNvSpPr txBox="1"/>
          <p:nvPr/>
        </p:nvSpPr>
        <p:spPr>
          <a:xfrm>
            <a:off x="2065017" y="798388"/>
            <a:ext cx="4573688" cy="707886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 defTabSz="386080">
              <a:defRPr/>
            </a:pPr>
            <a:r>
              <a:rPr lang="ru-RU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/>
                <a:cs typeface="Arial"/>
              </a:rPr>
              <a:t>.. </a:t>
            </a:r>
            <a:r>
              <a:rPr lang="ru-RU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/>
                <a:cs typeface="Arial"/>
              </a:rPr>
              <a:t>джинси</a:t>
            </a:r>
            <a:r>
              <a:rPr lang="ru-RU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/>
                <a:cs typeface="Arial"/>
              </a:rPr>
              <a:t> </a:t>
            </a:r>
            <a:r>
              <a:rPr lang="ru-RU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/>
                <a:cs typeface="Arial"/>
              </a:rPr>
              <a:t>знайшов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2759980" y="833405"/>
            <a:ext cx="3746475" cy="707886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lvl="0" algn="ctr" defTabSz="386080">
              <a:defRPr/>
            </a:pPr>
            <a:r>
              <a:rPr lang="ru-RU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/>
                <a:cs typeface="Arial"/>
              </a:rPr>
              <a:t>Їжачок</a:t>
            </a:r>
            <a:r>
              <a:rPr lang="ru-RU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/>
                <a:cs typeface="Arial"/>
              </a:rPr>
              <a:t> </a:t>
            </a:r>
            <a:r>
              <a:rPr lang="ru-RU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/>
                <a:cs typeface="Arial"/>
              </a:rPr>
              <a:t>ішов</a:t>
            </a:r>
            <a:r>
              <a:rPr lang="ru-RU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/>
                <a:cs typeface="Arial"/>
              </a:rPr>
              <a:t>, …</a:t>
            </a:r>
          </a:p>
        </p:txBody>
      </p:sp>
      <p:pic>
        <p:nvPicPr>
          <p:cNvPr id="62" name="Рисунок 61" descr="Изображение выглядит как млекопитающее, дикобраз, еж, Ежовые&#10;&#10;Автоматически созданное описание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9376" y="3573016"/>
            <a:ext cx="2088232" cy="2088232"/>
          </a:xfrm>
          <a:prstGeom prst="rect">
            <a:avLst/>
          </a:prstGeom>
        </p:spPr>
      </p:pic>
      <p:sp>
        <p:nvSpPr>
          <p:cNvPr id="65" name="TextBox 64"/>
          <p:cNvSpPr txBox="1"/>
          <p:nvPr/>
        </p:nvSpPr>
        <p:spPr>
          <a:xfrm>
            <a:off x="2064080" y="800713"/>
            <a:ext cx="489589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 defTabSz="386080">
              <a:defRPr/>
            </a:pPr>
            <a:r>
              <a:rPr lang="ru-RU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.. пружину </a:t>
            </a:r>
            <a:r>
              <a:rPr lang="ru-RU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знайшов</a:t>
            </a:r>
            <a:endParaRPr lang="ru-RU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2755983" y="835233"/>
            <a:ext cx="3746475" cy="707886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lvl="0" algn="ctr" defTabSz="386080">
              <a:defRPr/>
            </a:pPr>
            <a:r>
              <a:rPr lang="ru-RU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/>
                <a:cs typeface="Arial"/>
              </a:rPr>
              <a:t>Їжачок</a:t>
            </a:r>
            <a:r>
              <a:rPr lang="ru-RU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/>
                <a:cs typeface="Arial"/>
              </a:rPr>
              <a:t> </a:t>
            </a:r>
            <a:r>
              <a:rPr lang="ru-RU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/>
                <a:cs typeface="Arial"/>
              </a:rPr>
              <a:t>ішов</a:t>
            </a:r>
            <a:r>
              <a:rPr lang="ru-RU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/>
                <a:cs typeface="Arial"/>
              </a:rPr>
              <a:t>, …</a:t>
            </a:r>
          </a:p>
        </p:txBody>
      </p:sp>
      <p:pic>
        <p:nvPicPr>
          <p:cNvPr id="67" name="Рисунок 66" descr="Изображение выглядит как млекопитающее, дикобраз, еж, Ежовые&#10;&#10;Автоматически созданное описание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8390" y="3570891"/>
            <a:ext cx="2088232" cy="2088232"/>
          </a:xfrm>
          <a:prstGeom prst="rect">
            <a:avLst/>
          </a:prstGeom>
        </p:spPr>
      </p:pic>
      <p:sp>
        <p:nvSpPr>
          <p:cNvPr id="70" name="TextBox 69"/>
          <p:cNvSpPr txBox="1"/>
          <p:nvPr/>
        </p:nvSpPr>
        <p:spPr>
          <a:xfrm>
            <a:off x="1986004" y="801346"/>
            <a:ext cx="4409220" cy="707886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 defTabSz="386080">
              <a:defRPr/>
            </a:pPr>
            <a:r>
              <a:rPr lang="ru-RU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/>
                <a:cs typeface="Arial"/>
              </a:rPr>
              <a:t>.. </a:t>
            </a:r>
            <a:r>
              <a:rPr lang="ru-RU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/>
                <a:cs typeface="Arial"/>
              </a:rPr>
              <a:t>ожину</a:t>
            </a:r>
            <a:r>
              <a:rPr lang="ru-RU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/>
                <a:cs typeface="Arial"/>
              </a:rPr>
              <a:t> </a:t>
            </a:r>
            <a:r>
              <a:rPr lang="ru-RU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/>
                <a:cs typeface="Arial"/>
              </a:rPr>
              <a:t>знайшов</a:t>
            </a:r>
            <a:endParaRPr lang="ru-RU" sz="4000" dirty="0" err="1">
              <a:ln w="0"/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753346" y="841646"/>
            <a:ext cx="3746475" cy="707886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lvl="0" algn="ctr" defTabSz="386080">
              <a:defRPr/>
            </a:pPr>
            <a:r>
              <a:rPr lang="ru-RU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/>
                <a:cs typeface="Arial"/>
              </a:rPr>
              <a:t>Їжачок</a:t>
            </a:r>
            <a:r>
              <a:rPr lang="ru-RU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/>
                <a:cs typeface="Arial"/>
              </a:rPr>
              <a:t> </a:t>
            </a:r>
            <a:r>
              <a:rPr lang="ru-RU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/>
                <a:cs typeface="Arial"/>
              </a:rPr>
              <a:t>ішов</a:t>
            </a:r>
            <a:r>
              <a:rPr lang="ru-RU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/>
                <a:cs typeface="Arial"/>
              </a:rPr>
              <a:t>, …</a:t>
            </a:r>
          </a:p>
        </p:txBody>
      </p:sp>
      <p:pic>
        <p:nvPicPr>
          <p:cNvPr id="3" name="Рисунок 2" descr="Изображение выглядит как млекопитающее, дикобраз, еж, Ежовые&#10;&#10;Автоматически созданное описание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1656" y="3570891"/>
            <a:ext cx="2088232" cy="208823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089987" y="794223"/>
            <a:ext cx="48382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 defTabSz="386080">
              <a:defRPr/>
            </a:pPr>
            <a:r>
              <a:rPr lang="ru-RU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.. </a:t>
            </a:r>
            <a:r>
              <a:rPr lang="ru-RU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лижника</a:t>
            </a:r>
            <a:r>
              <a:rPr lang="ru-RU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знайшов</a:t>
            </a:r>
            <a:endParaRPr lang="ru-RU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750803" y="842977"/>
            <a:ext cx="3746475" cy="707886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lvl="0" algn="ctr" defTabSz="386080">
              <a:defRPr/>
            </a:pPr>
            <a:r>
              <a:rPr lang="ru-RU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/>
                <a:cs typeface="Arial"/>
              </a:rPr>
              <a:t>Їжачок</a:t>
            </a:r>
            <a:r>
              <a:rPr lang="ru-RU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/>
                <a:cs typeface="Arial"/>
              </a:rPr>
              <a:t> </a:t>
            </a:r>
            <a:r>
              <a:rPr lang="ru-RU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/>
                <a:cs typeface="Arial"/>
              </a:rPr>
              <a:t>ішов</a:t>
            </a:r>
            <a:r>
              <a:rPr lang="ru-RU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/>
                <a:cs typeface="Arial"/>
              </a:rPr>
              <a:t>, …</a:t>
            </a:r>
          </a:p>
        </p:txBody>
      </p:sp>
      <p:pic>
        <p:nvPicPr>
          <p:cNvPr id="12" name="Рисунок 11" descr="Изображение выглядит как млекопитающее, дикобраз, еж, Ежовые&#10;&#10;Автоматически созданное описание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1656" y="3559397"/>
            <a:ext cx="2088232" cy="208823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059303" y="806448"/>
            <a:ext cx="532677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 defTabSz="386080">
              <a:defRPr/>
            </a:pPr>
            <a:r>
              <a:rPr lang="ru-RU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.. художника </a:t>
            </a:r>
            <a:r>
              <a:rPr lang="ru-RU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знайшов</a:t>
            </a:r>
            <a:endParaRPr lang="ru-RU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746737" y="839646"/>
            <a:ext cx="3746475" cy="707886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lvl="0" algn="ctr" defTabSz="386080">
              <a:defRPr/>
            </a:pPr>
            <a:r>
              <a:rPr lang="ru-RU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/>
                <a:cs typeface="Arial"/>
              </a:rPr>
              <a:t>Їжачок</a:t>
            </a:r>
            <a:r>
              <a:rPr lang="ru-RU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/>
                <a:cs typeface="Arial"/>
              </a:rPr>
              <a:t> </a:t>
            </a:r>
            <a:r>
              <a:rPr lang="ru-RU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/>
                <a:cs typeface="Arial"/>
              </a:rPr>
              <a:t>ішов</a:t>
            </a:r>
            <a:r>
              <a:rPr lang="ru-RU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/>
                <a:cs typeface="Arial"/>
              </a:rPr>
              <a:t>, …</a:t>
            </a:r>
          </a:p>
        </p:txBody>
      </p:sp>
      <p:pic>
        <p:nvPicPr>
          <p:cNvPr id="17" name="Рисунок 16" descr="Изображение выглядит как млекопитающее, дикобраз, еж, Ежовые&#10;&#10;Автоматически созданное описание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9492" y="3546890"/>
            <a:ext cx="2088232" cy="2088232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078227" y="806970"/>
            <a:ext cx="44512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 defTabSz="386080">
              <a:defRPr/>
            </a:pPr>
            <a:r>
              <a:rPr lang="ru-RU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.. </a:t>
            </a:r>
            <a:r>
              <a:rPr lang="ru-RU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піжаму</a:t>
            </a:r>
            <a:r>
              <a:rPr lang="ru-RU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знайшов</a:t>
            </a:r>
            <a:endParaRPr lang="ru-RU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776078" y="844886"/>
            <a:ext cx="3746475" cy="707886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lvl="0" algn="ctr" defTabSz="386080">
              <a:defRPr/>
            </a:pPr>
            <a:r>
              <a:rPr lang="ru-RU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/>
                <a:cs typeface="Arial"/>
              </a:rPr>
              <a:t>Їжачок</a:t>
            </a:r>
            <a:r>
              <a:rPr lang="ru-RU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/>
                <a:cs typeface="Arial"/>
              </a:rPr>
              <a:t> </a:t>
            </a:r>
            <a:r>
              <a:rPr lang="ru-RU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/>
                <a:cs typeface="Arial"/>
              </a:rPr>
              <a:t>ішов</a:t>
            </a:r>
            <a:r>
              <a:rPr lang="ru-RU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/>
                <a:cs typeface="Arial"/>
              </a:rPr>
              <a:t>, …</a:t>
            </a:r>
          </a:p>
        </p:txBody>
      </p:sp>
      <p:pic>
        <p:nvPicPr>
          <p:cNvPr id="22" name="Рисунок 21" descr="Изображение выглядит как млекопитающее, дикобраз, еж, Ежовые&#10;&#10;Автоматически созданное описание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3356" y="3546890"/>
            <a:ext cx="2088232" cy="2088232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2092070" y="804916"/>
            <a:ext cx="46218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 defTabSz="386080">
              <a:defRPr/>
            </a:pPr>
            <a:r>
              <a:rPr lang="ru-RU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.. </a:t>
            </a:r>
            <a:r>
              <a:rPr lang="ru-RU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калюжу</a:t>
            </a:r>
            <a:r>
              <a:rPr lang="ru-RU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знайшов</a:t>
            </a:r>
            <a:endParaRPr lang="ru-RU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 descr="Без назви-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/>
          <a:srcRect/>
          <a:stretch>
            <a:fillRect/>
          </a:stretch>
        </p:blipFill>
        <p:spPr>
          <a:xfrm>
            <a:off x="9381574" y="3639774"/>
            <a:ext cx="2350157" cy="2411525"/>
          </a:xfrm>
          <a:prstGeom prst="rect">
            <a:avLst/>
          </a:prstGeom>
        </p:spPr>
      </p:pic>
      <p:pic>
        <p:nvPicPr>
          <p:cNvPr id="23" name="Рисунок 22" descr="Изображение выглядит как одежда, штаны, Брюки, Карман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6C6BC108-72A8-2646-DFC9-98808715718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97015" y="3472585"/>
            <a:ext cx="2285632" cy="2290746"/>
          </a:xfrm>
          <a:prstGeom prst="rect">
            <a:avLst/>
          </a:prstGeom>
        </p:spPr>
      </p:pic>
      <p:pic>
        <p:nvPicPr>
          <p:cNvPr id="13" name="Рисунок 12" descr="Изображение выглядит как пружина, спиральная пружина, природа, металлоизделия&#10;&#10;Автоматически созданное описание">
            <a:extLst>
              <a:ext uri="{FF2B5EF4-FFF2-40B4-BE49-F238E27FC236}">
                <a16:creationId xmlns:a16="http://schemas.microsoft.com/office/drawing/2014/main" id="{04C55336-518C-82E0-A96A-270D69C3B63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2400" y="3571597"/>
            <a:ext cx="1912366" cy="1902138"/>
          </a:xfrm>
          <a:prstGeom prst="rect">
            <a:avLst/>
          </a:prstGeom>
        </p:spPr>
      </p:pic>
      <p:pic>
        <p:nvPicPr>
          <p:cNvPr id="28" name="Рисунок 27" descr="Изображение выглядит как фрукт, еда, Натуральные продукты, виноград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BDBEAD6D-EB9F-FB21-5431-EB3F890DAD2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69108" y="3765094"/>
            <a:ext cx="1941443" cy="1844276"/>
          </a:xfrm>
          <a:prstGeom prst="rect">
            <a:avLst/>
          </a:prstGeom>
        </p:spPr>
      </p:pic>
      <p:pic>
        <p:nvPicPr>
          <p:cNvPr id="9" name="Рисунок 8" descr="Изображение выглядит как катание на сноуборде, обувь, кататься на лыжах, одежда&#10;&#10;Автоматически созданное описание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3218" y="2896953"/>
            <a:ext cx="3246341" cy="3246341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зарисовка, штатив, мультфильм, искусство&#10;&#10;Автоматически созданное описание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94880" y="2624766"/>
            <a:ext cx="3159248" cy="3138792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одежда, мультфильм, пижама&#10;&#10;Автоматически созданное описание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0259" y="3242340"/>
            <a:ext cx="3045586" cy="2805655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вода, рисунок, плавание, иллюстрация&#10;&#10;Автоматически созданное описание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9404" y="2723049"/>
            <a:ext cx="3320141" cy="3320141"/>
          </a:xfrm>
          <a:prstGeom prst="rect">
            <a:avLst/>
          </a:prstGeom>
        </p:spPr>
      </p:pic>
      <p:pic>
        <p:nvPicPr>
          <p:cNvPr id="27" name="Рисунок 26" descr="Изображение выглядит как рисунок, Предметная фотография, кружка&#10;&#10;Автоматически созданное описание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132" y="794673"/>
            <a:ext cx="5555646" cy="565485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85185E-6 L 0.20977 0.00532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82" y="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85185E-6 L 0.20977 0.00532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82" y="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85185E-6 L 0.20977 0.00532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82" y="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85185E-6 L 0.20977 0.00532 " pathEditMode="relative" rAng="0" ptsTypes="AA">
                                      <p:cBhvr>
                                        <p:cTn id="99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82" y="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85185E-6 L 0.20977 0.00532 " pathEditMode="relative" rAng="0" ptsTypes="AA">
                                      <p:cBhvr>
                                        <p:cTn id="129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82" y="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33333E-6 L 0.20976 0.00532 " pathEditMode="relative" rAng="0" ptsTypes="AA">
                                      <p:cBhvr>
                                        <p:cTn id="159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82" y="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33333E-6 L 0.20977 0.00532 " pathEditMode="relative" rAng="0" ptsTypes="AA">
                                      <p:cBhvr>
                                        <p:cTn id="18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82" y="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7037E-6 L 0.20977 0.00532 " pathEditMode="relative" rAng="0" ptsTypes="AA">
                                      <p:cBhvr>
                                        <p:cTn id="2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82" y="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4.44444E-6 L 0.20976 0.00533 " pathEditMode="relative" rAng="0" ptsTypes="AA">
                                      <p:cBhvr>
                                        <p:cTn id="24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82" y="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1" fill="hold">
                      <p:stCondLst>
                        <p:cond delay="indefinite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44444E-6 L 0.20977 0.00533 " pathEditMode="relative" rAng="0" ptsTypes="AA">
                                      <p:cBhvr>
                                        <p:cTn id="27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82" y="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0" fill="hold">
                      <p:stCondLst>
                        <p:cond delay="indefinite"/>
                      </p:stCondLst>
                      <p:childTnLst>
                        <p:par>
                          <p:cTn id="281" fill="hold">
                            <p:stCondLst>
                              <p:cond delay="0"/>
                            </p:stCondLst>
                            <p:childTnLst>
                              <p:par>
                                <p:cTn id="2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1" fill="hold">
                      <p:stCondLst>
                        <p:cond delay="indefinite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39" grpId="0"/>
      <p:bldP spid="39" grpId="1"/>
      <p:bldP spid="46" grpId="0"/>
      <p:bldP spid="46" grpId="1"/>
      <p:bldP spid="47" grpId="0"/>
      <p:bldP spid="47" grpId="1"/>
      <p:bldP spid="52" grpId="0"/>
      <p:bldP spid="52" grpId="1"/>
      <p:bldP spid="55" grpId="0"/>
      <p:bldP spid="55" grpId="1"/>
      <p:bldP spid="56" grpId="0"/>
      <p:bldP spid="56" grpId="1"/>
      <p:bldP spid="60" grpId="0"/>
      <p:bldP spid="60" grpId="1"/>
      <p:bldP spid="61" grpId="0"/>
      <p:bldP spid="61" grpId="1"/>
      <p:bldP spid="65" grpId="0"/>
      <p:bldP spid="65" grpId="1"/>
      <p:bldP spid="66" grpId="0"/>
      <p:bldP spid="66" grpId="1"/>
      <p:bldP spid="70" grpId="0"/>
      <p:bldP spid="70" grpId="1"/>
      <p:bldP spid="2" grpId="0"/>
      <p:bldP spid="2" grpId="1"/>
      <p:bldP spid="10" grpId="0"/>
      <p:bldP spid="10" grpId="1"/>
      <p:bldP spid="11" grpId="0"/>
      <p:bldP spid="11" grpId="1"/>
      <p:bldP spid="15" grpId="0"/>
      <p:bldP spid="15" grpId="1"/>
      <p:bldP spid="16" grpId="0"/>
      <p:bldP spid="16" grpId="1"/>
      <p:bldP spid="20" grpId="0"/>
      <p:bldP spid="20" grpId="1"/>
      <p:bldP spid="21" grpId="0"/>
      <p:bldP spid="21" grpId="1"/>
      <p:bldP spid="25" grpId="0"/>
      <p:bldP spid="25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d9d7af0c92768c36a5732f5c822274ec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c67fde2562997e4ad3a2fde937917175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4289B7D-FCC0-46F2-A0BE-80E3C1D4E2E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B757DF6-3621-4F88-BFCF-ECA096158299}">
  <ds:schemaRefs>
    <ds:schemaRef ds:uri="http://schemas.microsoft.com/office/2006/metadata/properties"/>
    <ds:schemaRef ds:uri="http://schemas.microsoft.com/office/infopath/2007/PartnerControls"/>
    <ds:schemaRef ds:uri="f2b6131b-628d-405c-9a7f-49f976ea74da"/>
  </ds:schemaRefs>
</ds:datastoreItem>
</file>

<file path=customXml/itemProps3.xml><?xml version="1.0" encoding="utf-8"?>
<ds:datastoreItem xmlns:ds="http://schemas.openxmlformats.org/officeDocument/2006/customXml" ds:itemID="{AB10E2C3-AF1D-41DD-8DBF-C8A21DB51F8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2b6131b-628d-405c-9a7f-49f976ea74d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81</Words>
  <Application>Microsoft Office PowerPoint</Application>
  <PresentationFormat>Широкоэкранный</PresentationFormat>
  <Paragraphs>22</Paragraphs>
  <Slides>1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2" baseType="lpstr">
      <vt:lpstr>Тема Office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Игра на автоматизацию звука Р «Что у Ромы?»</dc:title>
  <dc:creator>123</dc:creator>
  <cp:lastModifiedBy>Администратор</cp:lastModifiedBy>
  <cp:revision>131</cp:revision>
  <dcterms:created xsi:type="dcterms:W3CDTF">2017-09-06T16:01:00Z</dcterms:created>
  <dcterms:modified xsi:type="dcterms:W3CDTF">2025-10-21T16:19:27Z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E2D87512758F408AB0B748F54C6BDC72_12</vt:lpwstr>
  </property>
  <property fmtid="{D5CDD505-2E9C-101B-9397-08002B2CF9AE}" pid="3" name="KSOProductBuildVer">
    <vt:lpwstr>1033-12.2.0.17153</vt:lpwstr>
  </property>
  <property fmtid="{D5CDD505-2E9C-101B-9397-08002B2CF9AE}" pid="4" name="ContentTypeId">
    <vt:lpwstr>0x01010038FC03484849DD4F838791533D0789A3</vt:lpwstr>
  </property>
</Properties>
</file>