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82" y="9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9D232-7F65-469E-A2C8-CBB2DF52E8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2E1DE89-9AEB-42A0-870E-CF24170989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1910FE6-BB73-4FB4-8F0E-D5C6AB495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785C32-021D-4EB1-8710-1D88D38E6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EFCB78-3257-4DDF-ACD0-D1050E132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887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AA7584-EE87-4EA8-B637-F58944B7B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909D945-52DF-44E0-937F-781CB045E6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419261E-01D5-4A7C-A424-C34B65FE5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5B44324-7D82-4E0B-9925-8B0164814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B0C2E7D-C74B-4B7E-ACAE-12BB3025D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2029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26C95D3-2560-4112-88C2-DA9D0F4E5A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EE6736D-9C9E-430C-86B2-85096B0BED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D078729-BEC0-4411-BE25-0F171FB6F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567A39-589F-40EB-9E73-4ACE0D87A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7C08F9C-890C-44E3-9346-95EA3A25E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7899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A53659-5AE3-4A38-BA23-CE36BD269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9D26C2C-F5B4-4649-A70B-5FF542F7E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54E58A1-3CD9-48A8-A89C-E0ED31705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77B811-815F-4950-9EFA-DD27FF0B9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5B32840-1366-480E-ABA9-303FEC1A0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7468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9D6AF0-C5B5-46F8-88A7-ABBB18A2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AB1CF9-9FDA-4B71-BCBE-960496639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40E2147-8D40-4903-AEEE-D5E3BB8A0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007B1DB-1D8A-40CC-BFD7-4772C8E8A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079795B-E23A-4318-BD17-286F2124C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4413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73293-7248-43C8-81D3-02DDB2014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2F7342A-401B-4AB3-90F7-51DCC65843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E11EAE9-5325-45C9-AA3A-22FF3B369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7BE70BE-F79D-4204-871D-B0B9DD591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0C3D439-A884-49BC-9D0C-2657D8B5D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4B98D9A-81CD-4D66-B349-94375C6B7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837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BDB0C-8FA7-443C-9034-AEACF5F73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D9CE6F1-BB19-4631-989B-F1474F142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9C4FA08-D61F-4ACD-BA4C-E6E248C435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17A3815-0CF5-4559-990F-A038A49564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93EB849-2C80-4FE0-8BEB-D7D2619101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9C37343-CE17-48A5-AE2C-C956D7B0A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220EF3E-44FF-45A7-AB55-DF0435FD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B49CC36-0ED7-4F97-90B0-82142CE0B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3177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847A0-70FA-4C0F-BDC0-DA203A06D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317A8A4-BC30-43A5-B462-3C6D22A6F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3815801-EC46-4994-92E1-5AFB4C4FE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61289B5-11CC-4BA7-AFE4-8FC21B2F7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7610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0CCE23-6CFA-4355-8B68-227DC2733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CA4752D-D93B-4261-8BB5-CB8D41E70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6F4AEE9-81F9-4ACB-AAB9-AA891EBF3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5377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38AF8-1A02-4D30-ABC2-C4A07A5DD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F3510E1-037D-4E31-9FED-BB757C745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9183E1E-DA09-4B47-9293-9CA7242CB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87226B9-8680-4ABB-8C6B-16BEB7364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4491D3-E4F3-44FE-9BE2-69FA1B0A1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DF05BA6-7B52-498C-AF1C-274AD24B5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17532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9F706-D965-48A8-AB44-F335868E6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84D0A1-3EB8-45C2-A828-4E24728E2D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027FA24-BDDC-4426-98F0-E6D470F06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E400E69-6EE0-4C70-9DAD-291078BD5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A9FD1C7-EB34-462B-BDFD-D4FBE412E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80548E0-D71A-428E-BBE9-5D0431BE5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6080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F41A1D4-13D6-4412-B6FA-D0D3D9CC1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FEA4642-7E91-4883-B824-526FFFA5D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FCE6A0A-E2AE-43E2-89E2-0DA99F74C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AF519A-DB67-44CA-B43E-2835571C81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05209A-CAFA-4166-BE3A-55CE71D14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1662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image" Target="../media/image1.jp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microsoft.com/office/2007/relationships/hdphoto" Target="../media/hdphoto1.wdp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81B4AB3C-85D6-4312-8141-2DAE14036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287"/>
            <a:ext cx="12192000" cy="6829425"/>
          </a:xfrm>
          <a:prstGeom prst="rect">
            <a:avLst/>
          </a:prstGeom>
        </p:spPr>
      </p:pic>
      <p:sp>
        <p:nvSpPr>
          <p:cNvPr id="58" name="Прямокутник: округлені кути 57">
            <a:extLst>
              <a:ext uri="{FF2B5EF4-FFF2-40B4-BE49-F238E27FC236}">
                <a16:creationId xmlns:a16="http://schemas.microsoft.com/office/drawing/2014/main" id="{0CAA1F4B-5608-4262-80BF-D557620F366D}"/>
              </a:ext>
            </a:extLst>
          </p:cNvPr>
          <p:cNvSpPr/>
          <p:nvPr/>
        </p:nvSpPr>
        <p:spPr>
          <a:xfrm rot="5400000">
            <a:off x="4896863" y="2296513"/>
            <a:ext cx="5782851" cy="20926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8A159F9B-F195-40BA-B1A9-03EC7237438C}"/>
              </a:ext>
            </a:extLst>
          </p:cNvPr>
          <p:cNvSpPr/>
          <p:nvPr/>
        </p:nvSpPr>
        <p:spPr>
          <a:xfrm>
            <a:off x="682468" y="479402"/>
            <a:ext cx="6059500" cy="5767291"/>
          </a:xfrm>
          <a:prstGeom prst="roundRect">
            <a:avLst>
              <a:gd name="adj" fmla="val 603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EFD006-5059-40E7-B2EF-9434EAAB1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666" y="725723"/>
            <a:ext cx="5566980" cy="55669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9CD3CE-4770-4F80-86CB-86D0F2A2C9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891" b="67383" l="9473" r="85938">
                        <a14:foregroundMark x1="53418" y1="37891" x2="55469" y2="37891"/>
                        <a14:foregroundMark x1="32715" y1="67383" x2="31348" y2="67090"/>
                        <a14:foregroundMark x1="43164" y1="66406" x2="43164" y2="66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540" r="4465" b="29443"/>
          <a:stretch/>
        </p:blipFill>
        <p:spPr>
          <a:xfrm>
            <a:off x="2067977" y="1342197"/>
            <a:ext cx="3367896" cy="135882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36DFD0-358C-43F1-93C5-AED5453BD9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016" b="76953" l="9961" r="89844">
                        <a14:foregroundMark x1="50098" y1="43066" x2="49316" y2="41602"/>
                        <a14:foregroundMark x1="50684" y1="75000" x2="50586" y2="76855"/>
                        <a14:foregroundMark x1="42773" y1="41113" x2="43652" y2="41895"/>
                        <a14:foregroundMark x1="39258" y1="76953" x2="38672" y2="76855"/>
                        <a14:backgroundMark x1="23340" y1="68750" x2="25586" y2="75879"/>
                        <a14:backgroundMark x1="19922" y1="71875" x2="22852" y2="73438"/>
                        <a14:backgroundMark x1="35938" y1="72266" x2="35059" y2="78418"/>
                        <a14:backgroundMark x1="45215" y1="72754" x2="48730" y2="76758"/>
                        <a14:backgroundMark x1="54688" y1="72363" x2="59766" y2="79004"/>
                        <a14:backgroundMark x1="64160" y1="71484" x2="67773" y2="79492"/>
                        <a14:backgroundMark x1="72852" y1="69531" x2="74707" y2="77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48" t="39302" r="54199" b="55703"/>
          <a:stretch/>
        </p:blipFill>
        <p:spPr>
          <a:xfrm>
            <a:off x="3240425" y="-2814908"/>
            <a:ext cx="421314" cy="36204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59FD70A-DFF5-489C-BD76-401C94AFE7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0260" y="1768387"/>
            <a:ext cx="4224514" cy="3814164"/>
          </a:xfrm>
          <a:prstGeom prst="rect">
            <a:avLst/>
          </a:prstGeom>
        </p:spPr>
      </p:pic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BE29DF0C-2BBB-4D0E-AF8F-1AB6E2FEDFEA}"/>
              </a:ext>
            </a:extLst>
          </p:cNvPr>
          <p:cNvGrpSpPr/>
          <p:nvPr/>
        </p:nvGrpSpPr>
        <p:grpSpPr>
          <a:xfrm>
            <a:off x="1881041" y="4099872"/>
            <a:ext cx="4066159" cy="1535053"/>
            <a:chOff x="2087727" y="3257920"/>
            <a:chExt cx="4405200" cy="164390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C5426B3C-E2FE-4743-B383-3E8A54285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7727" y="3257920"/>
              <a:ext cx="1156854" cy="1156854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EFA148E7-92B1-45C7-8CA7-59468E0E0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29821" y="3772945"/>
              <a:ext cx="1037331" cy="1037331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D791AF36-B5B1-4F7D-AA56-2A7F66656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4504" y="3802600"/>
              <a:ext cx="1034397" cy="1034397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986EBD4B-94FB-4206-96D7-C7D2B7D98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36073" y="3373086"/>
              <a:ext cx="1156854" cy="1156854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5FE58A0-0A57-4C8E-910D-6F5C40653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4953" y="3931917"/>
              <a:ext cx="969908" cy="969908"/>
            </a:xfrm>
            <a:prstGeom prst="rect">
              <a:avLst/>
            </a:prstGeom>
          </p:spPr>
        </p:pic>
      </p:grp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344B1A05-A44F-40D2-A068-943C93F0AB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943" y="3557988"/>
            <a:ext cx="3066900" cy="306690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28CB77E-5BF8-4B65-B187-5F1DB1CAB6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076" y="1779780"/>
            <a:ext cx="1107355" cy="1107355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08C07A5D-B717-4D58-A1E8-66175A7690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5179" y="2987008"/>
            <a:ext cx="3668463" cy="140272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F6B82540-A274-42E7-9D21-C9806567B8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7" y="6037117"/>
            <a:ext cx="930155" cy="85625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7B26FE05-77F9-46D4-BDD1-A0389BC565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b="8333"/>
          <a:stretch/>
        </p:blipFill>
        <p:spPr>
          <a:xfrm rot="21288247">
            <a:off x="7622690" y="1786536"/>
            <a:ext cx="1013777" cy="844815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BBFF227-8095-42CB-9CA5-FC1F4CC79A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738" y="730491"/>
            <a:ext cx="922884" cy="92288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2F9450B3-9CC8-4DC8-8E85-C4308494CD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226" y="2953502"/>
            <a:ext cx="956420" cy="95642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B349624B-B426-4737-BA42-A3F9D987F4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29" y="3798787"/>
            <a:ext cx="1163107" cy="116310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D79D502-65FD-4F5C-8264-28B886FC525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2303" y="5121181"/>
            <a:ext cx="1163107" cy="1163107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90551344-7520-4727-B997-16BE8B4F60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777" y="4223704"/>
            <a:ext cx="956420" cy="95642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A9ACC02-98A7-4557-AA41-12C63DB160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3584" y="1431753"/>
            <a:ext cx="2579827" cy="2257348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C068E093-25B7-4F7D-9F17-C67152DFC205}"/>
              </a:ext>
            </a:extLst>
          </p:cNvPr>
          <p:cNvGrpSpPr/>
          <p:nvPr/>
        </p:nvGrpSpPr>
        <p:grpSpPr>
          <a:xfrm>
            <a:off x="2399232" y="2445750"/>
            <a:ext cx="2896798" cy="946129"/>
            <a:chOff x="2281532" y="3648355"/>
            <a:chExt cx="3995923" cy="131721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41694D47-D8CA-40D7-B77C-E1850647D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5986">
              <a:off x="2281532" y="3648355"/>
              <a:ext cx="824345" cy="824345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F76E1857-0190-4C0E-A3D3-4037DEA08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84">
              <a:off x="3092430" y="4011041"/>
              <a:ext cx="824345" cy="824345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E3190FF7-9306-4487-AD4B-AB18467F8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6365">
              <a:off x="3892928" y="4141220"/>
              <a:ext cx="824345" cy="824345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BD4AD7C-BAFB-4685-9B0B-DB34B2466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01018">
              <a:off x="4707283" y="4015336"/>
              <a:ext cx="824345" cy="824345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84036585-503E-4F2C-A5ED-5E03B2F45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60612">
              <a:off x="5453110" y="3727905"/>
              <a:ext cx="824345" cy="824345"/>
            </a:xfrm>
            <a:prstGeom prst="rect">
              <a:avLst/>
            </a:prstGeom>
          </p:spPr>
        </p:pic>
      </p:grp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47FEDD16-473D-4DD2-AD97-C131BB9EA55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8030" y="492610"/>
            <a:ext cx="3740555" cy="50231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6BA0178-2D64-4482-8BE4-DB4693F5171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7" r="13867"/>
          <a:stretch/>
        </p:blipFill>
        <p:spPr>
          <a:xfrm>
            <a:off x="3458918" y="593350"/>
            <a:ext cx="924563" cy="1279394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C594E10-2D90-416E-B3D9-B5166F88642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785" y="479402"/>
            <a:ext cx="553008" cy="553008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60ACF0C1-E05C-4202-9C04-F1AD533F87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883" y="1619990"/>
            <a:ext cx="553008" cy="553008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A6D0F55F-294F-4C2E-9A90-CEB9BBE7F47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867" y="1617108"/>
            <a:ext cx="553008" cy="55300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62329449-2488-473F-89C5-BF0990C25C6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765" y="2817961"/>
            <a:ext cx="553008" cy="55300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31D728A-3809-4FAA-BC5E-6F41D99CFA2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01" y="4099872"/>
            <a:ext cx="553008" cy="553008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6801A2B1-3599-4560-A3A5-3778A91A07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489" y="3643386"/>
            <a:ext cx="553008" cy="55300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35AF4698-B328-4A21-8A36-960AFDCB050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534" y="5285158"/>
            <a:ext cx="553008" cy="55300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0619784-FBF0-4F1B-A5E6-4AB2A8002DC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654" y="1431753"/>
            <a:ext cx="3027947" cy="415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6E8A474-4554-4041-A32C-78B3F179B0EF}"/>
</file>

<file path=customXml/itemProps2.xml><?xml version="1.0" encoding="utf-8"?>
<ds:datastoreItem xmlns:ds="http://schemas.openxmlformats.org/officeDocument/2006/customXml" ds:itemID="{43D24CA7-8126-44F6-AEC4-A665880A15FC}"/>
</file>

<file path=customXml/itemProps3.xml><?xml version="1.0" encoding="utf-8"?>
<ds:datastoreItem xmlns:ds="http://schemas.openxmlformats.org/officeDocument/2006/customXml" ds:itemID="{4A5C9F68-D515-4A08-8A3F-6695A660F271}"/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7</cp:revision>
  <dcterms:created xsi:type="dcterms:W3CDTF">2025-04-29T14:16:31Z</dcterms:created>
  <dcterms:modified xsi:type="dcterms:W3CDTF">2025-04-29T16:52:33Z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