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36C9-6909-4843-99D3-B18B02486AB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103F-A59C-4827-B38B-6140AF7FF7B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" y="0"/>
            <a:ext cx="12188617" cy="69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719818" y="2322286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721157" y="994006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361271" y="362635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803957" y="2300404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186171" y="4071147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5907328" y="4230583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7328507" y="3773492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8772532" y="3181981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9662209" y="2002749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9662209" y="540493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268" y="2944317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</a:t>
            </a:r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7" y="1618031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</a:t>
            </a:r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73721" y="948291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</a:t>
            </a:r>
            <a:r>
              <a:rPr lang="ru-RU" sz="4000" b="1" dirty="0" smtClean="0"/>
              <a:t>У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95530" y="2828038"/>
            <a:ext cx="105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ЗЫ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8703" y="4705720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</a:t>
            </a:r>
            <a:r>
              <a:rPr lang="ru-RU" sz="4000" b="1" dirty="0" smtClean="0"/>
              <a:t>Э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47452" y="4822095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40957" y="4351777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ЗО</a:t>
            </a:r>
            <a:endParaRPr lang="ru-RU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180286" y="3773492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ЗУ</a:t>
            </a:r>
            <a:endParaRPr lang="ru-RU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051388" y="2557792"/>
            <a:ext cx="92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ЗЫ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079502" y="1105488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ЗЭ</a:t>
            </a:r>
            <a:endParaRPr lang="ru-RU" sz="4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951" y="4540751"/>
            <a:ext cx="2005901" cy="19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082" y="0"/>
            <a:ext cx="815171" cy="75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00586 -0.31273 " pathEditMode="fixed" rAng="0" ptsTypes="AA">
                                      <p:cBhvr>
                                        <p:cTn id="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31273 L 0.06732 -0.49699 " pathEditMode="fixed" rAng="0" ptsTypes="AA">
                                      <p:cBhvr>
                                        <p:cTn id="13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92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49699 L 0.20964 -0.58449 " pathEditMode="fixed" rAng="0" ptsTypes="AA">
                                      <p:cBhvr>
                                        <p:cTn id="2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43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64 -0.58449 L 0.25013 -0.33194 " pathEditMode="fixed" rAng="0" ptsTypes="AA">
                                      <p:cBhvr>
                                        <p:cTn id="39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126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3 -0.33194 L 0.28386 -0.03958 " pathEditMode="fixed" rAng="0" ptsTypes="AA">
                                      <p:cBhvr>
                                        <p:cTn id="52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146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86 -0.03958 L 0.42552 -0.02361 " pathEditMode="fixed" rAng="0" ptsTypes="AA">
                                      <p:cBhvr>
                                        <p:cTn id="65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7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52 -0.02361 L 0.54727 -0.07523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259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27 -0.07523 L 0.66615 -0.17847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516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5 -0.17847 L 0.72552 -0.33194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76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552 -0.33194 L 0.72774 -0.56041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4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37526 0.23796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1189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4790D62-D504-4CF3-9E09-63137EA4275E}"/>
</file>

<file path=customXml/itemProps2.xml><?xml version="1.0" encoding="utf-8"?>
<ds:datastoreItem xmlns:ds="http://schemas.openxmlformats.org/officeDocument/2006/customXml" ds:itemID="{ABC83A0F-0E2A-4352-8523-33517872DBEB}"/>
</file>

<file path=customXml/itemProps3.xml><?xml version="1.0" encoding="utf-8"?>
<ds:datastoreItem xmlns:ds="http://schemas.openxmlformats.org/officeDocument/2006/customXml" ds:itemID="{39EE19B9-DCC6-4672-A020-B0761783F9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</cp:revision>
  <dcterms:created xsi:type="dcterms:W3CDTF">2024-04-15T11:51:00Z</dcterms:created>
  <dcterms:modified xsi:type="dcterms:W3CDTF">2024-07-16T13:00:20Z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AD7ED41EEC234F53827A20455B413793_12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