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50" d="100"/>
          <a:sy n="50" d="100"/>
        </p:scale>
        <p:origin x="2832" y="115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6654F56-9301-AAB1-C74D-6C35EF8CFEF4}"/>
              </a:ext>
            </a:extLst>
          </p:cNvPr>
          <p:cNvSpPr/>
          <p:nvPr/>
        </p:nvSpPr>
        <p:spPr>
          <a:xfrm rot="4466197">
            <a:off x="4473501" y="1404582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E8134B9-61A7-1913-62A4-BE148071C4B1}"/>
              </a:ext>
            </a:extLst>
          </p:cNvPr>
          <p:cNvSpPr/>
          <p:nvPr/>
        </p:nvSpPr>
        <p:spPr>
          <a:xfrm rot="17133803" flipH="1">
            <a:off x="5901568" y="1387756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5663E6B-09E2-4BF5-66C0-D0DD56FA78A7}"/>
              </a:ext>
            </a:extLst>
          </p:cNvPr>
          <p:cNvSpPr/>
          <p:nvPr/>
        </p:nvSpPr>
        <p:spPr>
          <a:xfrm>
            <a:off x="5566052" y="4827777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0C0D6B-9B1E-6084-3494-2B6E21215648}"/>
              </a:ext>
            </a:extLst>
          </p:cNvPr>
          <p:cNvSpPr/>
          <p:nvPr/>
        </p:nvSpPr>
        <p:spPr>
          <a:xfrm>
            <a:off x="10228986" y="3637816"/>
            <a:ext cx="572756" cy="2298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E4AE2E95-7972-6482-9F25-628CB023EB2A}"/>
              </a:ext>
            </a:extLst>
          </p:cNvPr>
          <p:cNvSpPr/>
          <p:nvPr/>
        </p:nvSpPr>
        <p:spPr>
          <a:xfrm rot="572205" flipH="1">
            <a:off x="8584943" y="665781"/>
            <a:ext cx="3326005" cy="3303395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3F9092A-5ED5-13C1-B97A-270365A602D6}"/>
              </a:ext>
            </a:extLst>
          </p:cNvPr>
          <p:cNvCxnSpPr/>
          <p:nvPr/>
        </p:nvCxnSpPr>
        <p:spPr>
          <a:xfrm>
            <a:off x="10224800" y="4669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09821B1-09E5-ECC0-D5C1-14D1A91752E4}"/>
              </a:ext>
            </a:extLst>
          </p:cNvPr>
          <p:cNvCxnSpPr/>
          <p:nvPr/>
        </p:nvCxnSpPr>
        <p:spPr>
          <a:xfrm>
            <a:off x="10377200" y="4821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A75132B-3268-B999-6371-80A3FC777EFB}"/>
              </a:ext>
            </a:extLst>
          </p:cNvPr>
          <p:cNvCxnSpPr/>
          <p:nvPr/>
        </p:nvCxnSpPr>
        <p:spPr>
          <a:xfrm>
            <a:off x="10224800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AEA5F1F-2B04-634A-A378-B00B6BF96271}"/>
              </a:ext>
            </a:extLst>
          </p:cNvPr>
          <p:cNvCxnSpPr/>
          <p:nvPr/>
        </p:nvCxnSpPr>
        <p:spPr>
          <a:xfrm>
            <a:off x="10582354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5F08B8D-104E-3D99-1AB4-2B358365FFDA}"/>
              </a:ext>
            </a:extLst>
          </p:cNvPr>
          <p:cNvCxnSpPr/>
          <p:nvPr/>
        </p:nvCxnSpPr>
        <p:spPr>
          <a:xfrm>
            <a:off x="10582354" y="47163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E7CCBD2-B484-1B0B-5320-996B644FBE45}"/>
              </a:ext>
            </a:extLst>
          </p:cNvPr>
          <p:cNvCxnSpPr/>
          <p:nvPr/>
        </p:nvCxnSpPr>
        <p:spPr>
          <a:xfrm>
            <a:off x="1022061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D6002B4-C0CB-E823-C9F8-F5160C1BEB69}"/>
              </a:ext>
            </a:extLst>
          </p:cNvPr>
          <p:cNvCxnSpPr/>
          <p:nvPr/>
        </p:nvCxnSpPr>
        <p:spPr>
          <a:xfrm>
            <a:off x="10377200" y="5038725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2A3FA4D-B95A-2C42-2680-9F232D1734EC}"/>
              </a:ext>
            </a:extLst>
          </p:cNvPr>
          <p:cNvCxnSpPr/>
          <p:nvPr/>
        </p:nvCxnSpPr>
        <p:spPr>
          <a:xfrm>
            <a:off x="10373014" y="5325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B4EEACB-FC45-3499-8D0A-104B9A8AC01F}"/>
              </a:ext>
            </a:extLst>
          </p:cNvPr>
          <p:cNvCxnSpPr/>
          <p:nvPr/>
        </p:nvCxnSpPr>
        <p:spPr>
          <a:xfrm>
            <a:off x="1058235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55DF3EF-32CF-F717-E405-568FDF01C3E8}"/>
              </a:ext>
            </a:extLst>
          </p:cNvPr>
          <p:cNvCxnSpPr/>
          <p:nvPr/>
        </p:nvCxnSpPr>
        <p:spPr>
          <a:xfrm>
            <a:off x="1021642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1C072329-570A-A4B4-6C47-EC14B5BC9A9E}"/>
              </a:ext>
            </a:extLst>
          </p:cNvPr>
          <p:cNvCxnSpPr/>
          <p:nvPr/>
        </p:nvCxnSpPr>
        <p:spPr>
          <a:xfrm>
            <a:off x="10368828" y="5583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678B358-854A-628F-A222-817AE97C4A2C}"/>
              </a:ext>
            </a:extLst>
          </p:cNvPr>
          <p:cNvCxnSpPr/>
          <p:nvPr/>
        </p:nvCxnSpPr>
        <p:spPr>
          <a:xfrm>
            <a:off x="1057816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7D8C08A-82EF-495A-10DF-708284E55DC0}"/>
              </a:ext>
            </a:extLst>
          </p:cNvPr>
          <p:cNvCxnSpPr/>
          <p:nvPr/>
        </p:nvCxnSpPr>
        <p:spPr>
          <a:xfrm>
            <a:off x="1021642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EA2A5E3-7ECD-FAF7-89EC-583179273832}"/>
              </a:ext>
            </a:extLst>
          </p:cNvPr>
          <p:cNvCxnSpPr/>
          <p:nvPr/>
        </p:nvCxnSpPr>
        <p:spPr>
          <a:xfrm>
            <a:off x="10368828" y="58593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E159117-0DD8-C51A-C44F-1803E584783D}"/>
              </a:ext>
            </a:extLst>
          </p:cNvPr>
          <p:cNvCxnSpPr/>
          <p:nvPr/>
        </p:nvCxnSpPr>
        <p:spPr>
          <a:xfrm>
            <a:off x="1057816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60C8946-1260-8CC2-D7E0-A78E4B6E5E43}"/>
              </a:ext>
            </a:extLst>
          </p:cNvPr>
          <p:cNvCxnSpPr/>
          <p:nvPr/>
        </p:nvCxnSpPr>
        <p:spPr>
          <a:xfrm>
            <a:off x="10224800" y="4505324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6F97401-7722-C12C-2AB8-81668479974A}"/>
              </a:ext>
            </a:extLst>
          </p:cNvPr>
          <p:cNvCxnSpPr/>
          <p:nvPr/>
        </p:nvCxnSpPr>
        <p:spPr>
          <a:xfrm>
            <a:off x="10588216" y="4599108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D2C1783B-077A-94D7-4243-5829C0D6785C}"/>
              </a:ext>
            </a:extLst>
          </p:cNvPr>
          <p:cNvCxnSpPr>
            <a:cxnSpLocks/>
          </p:cNvCxnSpPr>
          <p:nvPr/>
        </p:nvCxnSpPr>
        <p:spPr>
          <a:xfrm>
            <a:off x="10216428" y="432947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:a16="http://schemas.microsoft.com/office/drawing/2014/main" id="{3751C642-62D0-1D18-3054-E51A9FA17120}"/>
              </a:ext>
            </a:extLst>
          </p:cNvPr>
          <p:cNvSpPr/>
          <p:nvPr/>
        </p:nvSpPr>
        <p:spPr>
          <a:xfrm rot="20408031">
            <a:off x="3028162" y="3195691"/>
            <a:ext cx="3472543" cy="22985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11C33E00-E657-2EF6-C8E0-87974FFE179F}"/>
              </a:ext>
            </a:extLst>
          </p:cNvPr>
          <p:cNvSpPr/>
          <p:nvPr/>
        </p:nvSpPr>
        <p:spPr>
          <a:xfrm>
            <a:off x="3488235" y="5297627"/>
            <a:ext cx="942871" cy="551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2952BCF-07FE-FD0A-B0E9-C4E14E7E5092}"/>
              </a:ext>
            </a:extLst>
          </p:cNvPr>
          <p:cNvSpPr/>
          <p:nvPr/>
        </p:nvSpPr>
        <p:spPr>
          <a:xfrm rot="4337768">
            <a:off x="4825150" y="1875239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08DAB98B-E7F5-6B99-516B-2C0DDDB86A70}"/>
              </a:ext>
            </a:extLst>
          </p:cNvPr>
          <p:cNvSpPr/>
          <p:nvPr/>
        </p:nvSpPr>
        <p:spPr>
          <a:xfrm rot="17133803" flipH="1">
            <a:off x="6048095" y="1851940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EC592D1E-7C23-BAA2-2EE1-8A6224284A6D}"/>
              </a:ext>
            </a:extLst>
          </p:cNvPr>
          <p:cNvSpPr/>
          <p:nvPr/>
        </p:nvSpPr>
        <p:spPr>
          <a:xfrm>
            <a:off x="5175987" y="2122198"/>
            <a:ext cx="1986857" cy="19868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D0692F0B-C40E-9942-FA09-954651E9AF90}"/>
              </a:ext>
            </a:extLst>
          </p:cNvPr>
          <p:cNvSpPr/>
          <p:nvPr/>
        </p:nvSpPr>
        <p:spPr>
          <a:xfrm>
            <a:off x="5932632" y="3534383"/>
            <a:ext cx="472146" cy="37074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6B57A38C-A7D6-F7BC-80C4-29DC860FF8E1}"/>
              </a:ext>
            </a:extLst>
          </p:cNvPr>
          <p:cNvSpPr/>
          <p:nvPr/>
        </p:nvSpPr>
        <p:spPr>
          <a:xfrm>
            <a:off x="5647125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D0A26214-8B07-2508-9F7E-8AF3697F7C03}"/>
              </a:ext>
            </a:extLst>
          </p:cNvPr>
          <p:cNvSpPr/>
          <p:nvPr/>
        </p:nvSpPr>
        <p:spPr>
          <a:xfrm>
            <a:off x="6209591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79922DE7-35AD-50A2-4682-B9E267900B1B}"/>
              </a:ext>
            </a:extLst>
          </p:cNvPr>
          <p:cNvSpPr/>
          <p:nvPr/>
        </p:nvSpPr>
        <p:spPr>
          <a:xfrm>
            <a:off x="6265092" y="2947121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B8A4E1A1-9117-23C5-BE17-D72E820F31A4}"/>
              </a:ext>
            </a:extLst>
          </p:cNvPr>
          <p:cNvSpPr/>
          <p:nvPr/>
        </p:nvSpPr>
        <p:spPr>
          <a:xfrm>
            <a:off x="5727894" y="2960412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15DD2E0A-2DE6-CAEE-BA0B-35ABEEE5C71D}"/>
              </a:ext>
            </a:extLst>
          </p:cNvPr>
          <p:cNvSpPr/>
          <p:nvPr/>
        </p:nvSpPr>
        <p:spPr>
          <a:xfrm>
            <a:off x="5697979" y="3197982"/>
            <a:ext cx="942871" cy="553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8DBFD6F6-8CA8-7A17-1130-A4C5D33F1E34}"/>
              </a:ext>
            </a:extLst>
          </p:cNvPr>
          <p:cNvSpPr/>
          <p:nvPr/>
        </p:nvSpPr>
        <p:spPr>
          <a:xfrm>
            <a:off x="5983894" y="3327000"/>
            <a:ext cx="353699" cy="211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95B714F9-4CA9-6250-7EE2-A45EA54ABD59}"/>
              </a:ext>
            </a:extLst>
          </p:cNvPr>
          <p:cNvCxnSpPr>
            <a:cxnSpLocks/>
          </p:cNvCxnSpPr>
          <p:nvPr/>
        </p:nvCxnSpPr>
        <p:spPr>
          <a:xfrm>
            <a:off x="6159056" y="3327554"/>
            <a:ext cx="153" cy="35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:a16="http://schemas.microsoft.com/office/drawing/2014/main" id="{7E09D1F0-B57A-4B21-80B3-EF1A005349B3}"/>
              </a:ext>
            </a:extLst>
          </p:cNvPr>
          <p:cNvSpPr/>
          <p:nvPr/>
        </p:nvSpPr>
        <p:spPr>
          <a:xfrm rot="19616893">
            <a:off x="4348022" y="4525594"/>
            <a:ext cx="2130995" cy="7419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328F424F-5C87-BF82-364D-78E807436497}"/>
              </a:ext>
            </a:extLst>
          </p:cNvPr>
          <p:cNvSpPr/>
          <p:nvPr/>
        </p:nvSpPr>
        <p:spPr>
          <a:xfrm>
            <a:off x="4881295" y="4869446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821A3183-6752-DB35-CED2-18118E0DC01F}"/>
              </a:ext>
            </a:extLst>
          </p:cNvPr>
          <p:cNvSpPr/>
          <p:nvPr/>
        </p:nvSpPr>
        <p:spPr>
          <a:xfrm rot="1692447">
            <a:off x="2486562" y="4059068"/>
            <a:ext cx="621602" cy="6387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2B8A07C6-0940-D8AB-37F2-FA9B5D28DBBF}"/>
              </a:ext>
            </a:extLst>
          </p:cNvPr>
          <p:cNvSpPr/>
          <p:nvPr/>
        </p:nvSpPr>
        <p:spPr>
          <a:xfrm>
            <a:off x="2722516" y="4378464"/>
            <a:ext cx="1403108" cy="14031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9" name="Равнобедренный треугольник 88">
            <a:extLst>
              <a:ext uri="{FF2B5EF4-FFF2-40B4-BE49-F238E27FC236}">
                <a16:creationId xmlns:a16="http://schemas.microsoft.com/office/drawing/2014/main" id="{5CD5B083-8EC8-D9A9-BD03-E8908D616F4A}"/>
              </a:ext>
            </a:extLst>
          </p:cNvPr>
          <p:cNvSpPr/>
          <p:nvPr/>
        </p:nvSpPr>
        <p:spPr>
          <a:xfrm rot="8281518">
            <a:off x="7364598" y="4989251"/>
            <a:ext cx="667848" cy="119189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0" name="Равнобедренный треугольник 89">
            <a:extLst>
              <a:ext uri="{FF2B5EF4-FFF2-40B4-BE49-F238E27FC236}">
                <a16:creationId xmlns:a16="http://schemas.microsoft.com/office/drawing/2014/main" id="{BC615E6B-98B3-32FE-BF93-5F3B090363B8}"/>
              </a:ext>
            </a:extLst>
          </p:cNvPr>
          <p:cNvSpPr/>
          <p:nvPr/>
        </p:nvSpPr>
        <p:spPr>
          <a:xfrm rot="15039439">
            <a:off x="8135725" y="5640712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1" name="Взрыв: 8 точек 90">
            <a:extLst>
              <a:ext uri="{FF2B5EF4-FFF2-40B4-BE49-F238E27FC236}">
                <a16:creationId xmlns:a16="http://schemas.microsoft.com/office/drawing/2014/main" id="{EB1D031D-2E6E-B034-6945-A4712E1DBCC6}"/>
              </a:ext>
            </a:extLst>
          </p:cNvPr>
          <p:cNvSpPr/>
          <p:nvPr/>
        </p:nvSpPr>
        <p:spPr>
          <a:xfrm>
            <a:off x="6610466" y="4348919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2" name="Взрыв: 8 точек 91">
            <a:extLst>
              <a:ext uri="{FF2B5EF4-FFF2-40B4-BE49-F238E27FC236}">
                <a16:creationId xmlns:a16="http://schemas.microsoft.com/office/drawing/2014/main" id="{CACAA27E-433E-FD53-EC73-C2B74506D0F5}"/>
              </a:ext>
            </a:extLst>
          </p:cNvPr>
          <p:cNvSpPr/>
          <p:nvPr/>
        </p:nvSpPr>
        <p:spPr>
          <a:xfrm>
            <a:off x="8934083" y="5366527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3" name="Равнобедренный треугольник 92">
            <a:extLst>
              <a:ext uri="{FF2B5EF4-FFF2-40B4-BE49-F238E27FC236}">
                <a16:creationId xmlns:a16="http://schemas.microsoft.com/office/drawing/2014/main" id="{C5C3CE63-0690-4298-DED2-EA4CFD6D5D9C}"/>
              </a:ext>
            </a:extLst>
          </p:cNvPr>
          <p:cNvSpPr/>
          <p:nvPr/>
        </p:nvSpPr>
        <p:spPr>
          <a:xfrm rot="10800000">
            <a:off x="7901338" y="4626123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4" name="Взрыв: 8 точек 93">
            <a:extLst>
              <a:ext uri="{FF2B5EF4-FFF2-40B4-BE49-F238E27FC236}">
                <a16:creationId xmlns:a16="http://schemas.microsoft.com/office/drawing/2014/main" id="{B9E2B610-67C4-227B-A19E-17A5194AFAF7}"/>
              </a:ext>
            </a:extLst>
          </p:cNvPr>
          <p:cNvSpPr/>
          <p:nvPr/>
        </p:nvSpPr>
        <p:spPr>
          <a:xfrm rot="15955422">
            <a:off x="7750065" y="3732535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5" name="Звезда: 5 точек 94">
            <a:extLst>
              <a:ext uri="{FF2B5EF4-FFF2-40B4-BE49-F238E27FC236}">
                <a16:creationId xmlns:a16="http://schemas.microsoft.com/office/drawing/2014/main" id="{1BC1E1C3-B383-4741-C546-825420CECC1F}"/>
              </a:ext>
            </a:extLst>
          </p:cNvPr>
          <p:cNvSpPr/>
          <p:nvPr/>
        </p:nvSpPr>
        <p:spPr>
          <a:xfrm>
            <a:off x="2423189" y="2244825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6" name="Звезда: 5 точек 95">
            <a:extLst>
              <a:ext uri="{FF2B5EF4-FFF2-40B4-BE49-F238E27FC236}">
                <a16:creationId xmlns:a16="http://schemas.microsoft.com/office/drawing/2014/main" id="{9536A7FF-7005-8B0F-6B23-0070466EAB6B}"/>
              </a:ext>
            </a:extLst>
          </p:cNvPr>
          <p:cNvSpPr/>
          <p:nvPr/>
        </p:nvSpPr>
        <p:spPr>
          <a:xfrm>
            <a:off x="3378561" y="1067357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7" name="Звезда: 5 точек 96">
            <a:extLst>
              <a:ext uri="{FF2B5EF4-FFF2-40B4-BE49-F238E27FC236}">
                <a16:creationId xmlns:a16="http://schemas.microsoft.com/office/drawing/2014/main" id="{DB5BE520-B3B4-DF7C-DFF6-98CC6902F8A0}"/>
              </a:ext>
            </a:extLst>
          </p:cNvPr>
          <p:cNvSpPr/>
          <p:nvPr/>
        </p:nvSpPr>
        <p:spPr>
          <a:xfrm>
            <a:off x="5781945" y="257204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8" name="Звезда: 5 точек 97">
            <a:extLst>
              <a:ext uri="{FF2B5EF4-FFF2-40B4-BE49-F238E27FC236}">
                <a16:creationId xmlns:a16="http://schemas.microsoft.com/office/drawing/2014/main" id="{CFF0E89D-BDEB-078B-6BDB-01AFB9F463FE}"/>
              </a:ext>
            </a:extLst>
          </p:cNvPr>
          <p:cNvSpPr/>
          <p:nvPr/>
        </p:nvSpPr>
        <p:spPr>
          <a:xfrm>
            <a:off x="7403709" y="1953663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28F4ECE-2845-E434-3EDB-1A8ACFDC1602}"/>
              </a:ext>
            </a:extLst>
          </p:cNvPr>
          <p:cNvSpPr/>
          <p:nvPr/>
        </p:nvSpPr>
        <p:spPr>
          <a:xfrm>
            <a:off x="3804521" y="2259525"/>
            <a:ext cx="7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ZO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EDAB9767-EEA8-27BE-E587-4ED54483FB96}"/>
              </a:ext>
            </a:extLst>
          </p:cNvPr>
          <p:cNvSpPr/>
          <p:nvPr/>
        </p:nvSpPr>
        <p:spPr>
          <a:xfrm>
            <a:off x="2847445" y="5737174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ZU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31AC1FB2-BEB9-0A12-AC98-FD25D74B99F8}"/>
              </a:ext>
            </a:extLst>
          </p:cNvPr>
          <p:cNvSpPr/>
          <p:nvPr/>
        </p:nvSpPr>
        <p:spPr>
          <a:xfrm>
            <a:off x="3056077" y="4789296"/>
            <a:ext cx="692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ZY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EBCB77D-C0B6-F54F-9AEC-A79000227854}"/>
              </a:ext>
            </a:extLst>
          </p:cNvPr>
          <p:cNvSpPr/>
          <p:nvPr/>
        </p:nvSpPr>
        <p:spPr>
          <a:xfrm>
            <a:off x="4306817" y="3762569"/>
            <a:ext cx="681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ZE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1E4680C-59FD-3B41-FF55-A9676EFFF790}"/>
              </a:ext>
            </a:extLst>
          </p:cNvPr>
          <p:cNvSpPr/>
          <p:nvPr/>
        </p:nvSpPr>
        <p:spPr>
          <a:xfrm>
            <a:off x="5803505" y="2135876"/>
            <a:ext cx="7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ZO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9D2E1AE2-FF2D-99F8-1E64-3C007EAA35B9}"/>
              </a:ext>
            </a:extLst>
          </p:cNvPr>
          <p:cNvSpPr/>
          <p:nvPr/>
        </p:nvSpPr>
        <p:spPr>
          <a:xfrm>
            <a:off x="5347349" y="4315884"/>
            <a:ext cx="683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ZA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69D71B39-F661-3E31-DF32-1A7A0063F8BF}"/>
              </a:ext>
            </a:extLst>
          </p:cNvPr>
          <p:cNvSpPr/>
          <p:nvPr/>
        </p:nvSpPr>
        <p:spPr>
          <a:xfrm>
            <a:off x="4966995" y="4886305"/>
            <a:ext cx="7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ZO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51BBDDBA-6408-3250-D0F7-FE9DEB1302A4}"/>
              </a:ext>
            </a:extLst>
          </p:cNvPr>
          <p:cNvSpPr/>
          <p:nvPr/>
        </p:nvSpPr>
        <p:spPr>
          <a:xfrm>
            <a:off x="5854777" y="4895591"/>
            <a:ext cx="631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ZE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DCA4E549-3628-F211-EBA1-3F667206B00C}"/>
              </a:ext>
            </a:extLst>
          </p:cNvPr>
          <p:cNvSpPr/>
          <p:nvPr/>
        </p:nvSpPr>
        <p:spPr>
          <a:xfrm>
            <a:off x="9864666" y="1942523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ZU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FAD29159-35EF-1428-CF7A-18B71561070F}"/>
              </a:ext>
            </a:extLst>
          </p:cNvPr>
          <p:cNvSpPr/>
          <p:nvPr/>
        </p:nvSpPr>
        <p:spPr>
          <a:xfrm rot="16200000">
            <a:off x="10131028" y="4696727"/>
            <a:ext cx="7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ZO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7C354D5B-BD41-C916-B944-D502F5365267}"/>
              </a:ext>
            </a:extLst>
          </p:cNvPr>
          <p:cNvSpPr/>
          <p:nvPr/>
        </p:nvSpPr>
        <p:spPr>
          <a:xfrm rot="2393895">
            <a:off x="7243774" y="5135580"/>
            <a:ext cx="6258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ZA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409B724F-EAE1-F732-B276-4E7EB51DFE0D}"/>
              </a:ext>
            </a:extLst>
          </p:cNvPr>
          <p:cNvSpPr/>
          <p:nvPr/>
        </p:nvSpPr>
        <p:spPr>
          <a:xfrm rot="16492884">
            <a:off x="7876921" y="4697093"/>
            <a:ext cx="5929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ZO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ACEFA777-7A57-9B35-4FFB-5361BFCC5042}"/>
              </a:ext>
            </a:extLst>
          </p:cNvPr>
          <p:cNvSpPr/>
          <p:nvPr/>
        </p:nvSpPr>
        <p:spPr>
          <a:xfrm rot="20220294">
            <a:off x="8376654" y="5839687"/>
            <a:ext cx="590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ZY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FEFB30-EEAA-ABDB-D4F2-08ADA7FBA148}"/>
              </a:ext>
            </a:extLst>
          </p:cNvPr>
          <p:cNvSpPr/>
          <p:nvPr/>
        </p:nvSpPr>
        <p:spPr>
          <a:xfrm rot="20755236">
            <a:off x="5099461" y="726871"/>
            <a:ext cx="429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C35D86B2-5699-E26A-19B2-C327C7AB66F8}"/>
              </a:ext>
            </a:extLst>
          </p:cNvPr>
          <p:cNvSpPr/>
          <p:nvPr/>
        </p:nvSpPr>
        <p:spPr>
          <a:xfrm rot="1334622">
            <a:off x="6881663" y="725193"/>
            <a:ext cx="429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7CDD072-3A5C-C668-11DC-5140285D35DF}"/>
              </a:ext>
            </a:extLst>
          </p:cNvPr>
          <p:cNvSpPr/>
          <p:nvPr/>
        </p:nvSpPr>
        <p:spPr>
          <a:xfrm>
            <a:off x="6821015" y="4503239"/>
            <a:ext cx="405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5A51B1BC-D0CF-D3B1-EF81-DA969FF8DED7}"/>
              </a:ext>
            </a:extLst>
          </p:cNvPr>
          <p:cNvSpPr/>
          <p:nvPr/>
        </p:nvSpPr>
        <p:spPr>
          <a:xfrm>
            <a:off x="7939032" y="3926028"/>
            <a:ext cx="405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643B05C9-1B97-89C2-F450-65334EC4D4C1}"/>
              </a:ext>
            </a:extLst>
          </p:cNvPr>
          <p:cNvSpPr/>
          <p:nvPr/>
        </p:nvSpPr>
        <p:spPr>
          <a:xfrm>
            <a:off x="9150000" y="5536174"/>
            <a:ext cx="405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84442003-4556-C74F-D217-6CEF0A1C7EE4}"/>
              </a:ext>
            </a:extLst>
          </p:cNvPr>
          <p:cNvSpPr/>
          <p:nvPr/>
        </p:nvSpPr>
        <p:spPr>
          <a:xfrm>
            <a:off x="2565086" y="4024052"/>
            <a:ext cx="429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AFFF0848-36E2-8274-9171-836D22FF607F}"/>
              </a:ext>
            </a:extLst>
          </p:cNvPr>
          <p:cNvSpPr/>
          <p:nvPr/>
        </p:nvSpPr>
        <p:spPr>
          <a:xfrm>
            <a:off x="2702281" y="2411234"/>
            <a:ext cx="380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890FAE8-2827-4416-50B0-9D58F37B67AC}"/>
              </a:ext>
            </a:extLst>
          </p:cNvPr>
          <p:cNvSpPr/>
          <p:nvPr/>
        </p:nvSpPr>
        <p:spPr>
          <a:xfrm>
            <a:off x="3657011" y="1256744"/>
            <a:ext cx="380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F262F1A-BAC1-DD60-ACD9-45F206889134}"/>
              </a:ext>
            </a:extLst>
          </p:cNvPr>
          <p:cNvSpPr/>
          <p:nvPr/>
        </p:nvSpPr>
        <p:spPr>
          <a:xfrm>
            <a:off x="6058871" y="434348"/>
            <a:ext cx="380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708608D3-6356-7AC9-517D-AF62F2231347}"/>
              </a:ext>
            </a:extLst>
          </p:cNvPr>
          <p:cNvSpPr/>
          <p:nvPr/>
        </p:nvSpPr>
        <p:spPr>
          <a:xfrm>
            <a:off x="7700660" y="2133930"/>
            <a:ext cx="380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Z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28" y="63504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5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2025-01-24T21:31:48Z</dcterms:created>
  <dcterms:modified xsi:type="dcterms:W3CDTF">2025-06-22T14:42:30Z</dcterms:modified>
</cp:coreProperties>
</file>