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20" name="Picture 19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973820" y="2743835"/>
            <a:ext cx="3125470" cy="312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