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4" name="Рисунок 3" descr="Зображення, що містить скафандр, ескіз, космонавт, робот&#10;&#10;Автоматично згенерований опис">
            <a:extLst>
              <a:ext uri="{FF2B5EF4-FFF2-40B4-BE49-F238E27FC236}">
                <a16:creationId xmlns:a16="http://schemas.microsoft.com/office/drawing/2014/main" id="{D161DAD0-6D7C-BA0C-F136-3E6D3C1B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5" y="3559267"/>
            <a:ext cx="3290265" cy="329026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