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188AB-B622-49E4-6546-C187E721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6" y="3599982"/>
            <a:ext cx="3130947" cy="3130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