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99" y="3221123"/>
            <a:ext cx="3636877" cy="3636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