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50" d="100"/>
          <a:sy n="50" d="100"/>
        </p:scale>
        <p:origin x="260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5" y="3381777"/>
            <a:ext cx="3375249" cy="3375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027" y="3809999"/>
            <a:ext cx="2324655" cy="2324655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" r="-1859"/>
          <a:stretch>
            <a:fillRect/>
          </a:stretch>
        </p:blipFill>
        <p:spPr>
          <a:xfrm>
            <a:off x="8691645" y="3743206"/>
            <a:ext cx="2469264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3676"/>
          <a:stretch/>
        </p:blipFill>
        <p:spPr>
          <a:xfrm>
            <a:off x="3405026" y="207474"/>
            <a:ext cx="1113626" cy="103174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3"/>
          <a:stretch>
            <a:fillRect/>
          </a:stretch>
        </p:blipFill>
        <p:spPr>
          <a:xfrm>
            <a:off x="10047691" y="386860"/>
            <a:ext cx="2048196" cy="791570"/>
          </a:xfrm>
          <a:prstGeom prst="ellipse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10783">
            <a:off x="11058822" y="1550576"/>
            <a:ext cx="908159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983" y="166182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18" y="7983"/>
            <a:ext cx="3357420" cy="33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55B356-E69C-46AB-893E-F6AFBAFC8C39}"/>
</file>

<file path=customXml/itemProps2.xml><?xml version="1.0" encoding="utf-8"?>
<ds:datastoreItem xmlns:ds="http://schemas.openxmlformats.org/officeDocument/2006/customXml" ds:itemID="{6EA928FC-4701-496C-A4C1-ABCD90E19599}"/>
</file>

<file path=customXml/itemProps3.xml><?xml version="1.0" encoding="utf-8"?>
<ds:datastoreItem xmlns:ds="http://schemas.openxmlformats.org/officeDocument/2006/customXml" ds:itemID="{F85CD23C-57B8-409A-A0E4-26601BB7F89C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2024-12-01T03:03:36Z</dcterms:created>
  <dcterms:modified xsi:type="dcterms:W3CDTF">2025-08-22T12:43:18Z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