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1555" y="1116094"/>
            <a:ext cx="8060111" cy="4593872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1" y="1291148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1" y="1312611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488" y="3344379"/>
            <a:ext cx="2100419" cy="21004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217" y="1223199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8841" y="3609547"/>
            <a:ext cx="2405085" cy="18038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96" y="3413030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Без назви-1">
            <a:extLst>
              <a:ext uri="{FF2B5EF4-FFF2-40B4-BE49-F238E27FC236}">
                <a16:creationId xmlns:a16="http://schemas.microsoft.com/office/drawing/2014/main" id="{31024828-6BF7-C2D9-2970-32325E6F31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56088" y="1785118"/>
            <a:ext cx="3789772" cy="37897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46" y="1803193"/>
            <a:ext cx="3272241" cy="3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10</cp:revision>
  <dcterms:created xsi:type="dcterms:W3CDTF">2024-04-23T06:47:27Z</dcterms:created>
  <dcterms:modified xsi:type="dcterms:W3CDTF">2025-08-21T10:10:42Z</dcterms:modified>
</cp:coreProperties>
</file>