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6" Type="http://schemas.openxmlformats.org/officeDocument/2006/relationships/slideLayout" Target="../slideLayouts/slideLayout7.xml"/><Relationship Id="rId25" Type="http://schemas.openxmlformats.org/officeDocument/2006/relationships/image" Target="../media/image25.png"/><Relationship Id="rId24" Type="http://schemas.openxmlformats.org/officeDocument/2006/relationships/tags" Target="../tags/tag1.xml"/><Relationship Id="rId23" Type="http://schemas.openxmlformats.org/officeDocument/2006/relationships/image" Target="../media/image24.png"/><Relationship Id="rId22" Type="http://schemas.openxmlformats.org/officeDocument/2006/relationships/image" Target="../media/image23.png"/><Relationship Id="rId21" Type="http://schemas.openxmlformats.org/officeDocument/2006/relationships/image" Target="../media/image22.png"/><Relationship Id="rId20" Type="http://schemas.openxmlformats.org/officeDocument/2006/relationships/image" Target="../media/image21.png"/><Relationship Id="rId2" Type="http://schemas.openxmlformats.org/officeDocument/2006/relationships/image" Target="../media/image3.png"/><Relationship Id="rId19" Type="http://schemas.openxmlformats.org/officeDocument/2006/relationships/image" Target="../media/image20.png"/><Relationship Id="rId18" Type="http://schemas.openxmlformats.org/officeDocument/2006/relationships/image" Target="../media/image19.png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900387" y="1331120"/>
            <a:ext cx="2575886" cy="3640530"/>
            <a:chOff x="900387" y="1331120"/>
            <a:chExt cx="2575886" cy="3640530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АНКИ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900387" y="2257574"/>
              <a:ext cx="2575886" cy="2714076"/>
              <a:chOff x="561789" y="2016158"/>
              <a:chExt cx="3370757" cy="3551590"/>
            </a:xfrm>
          </p:grpSpPr>
          <p:pic>
            <p:nvPicPr>
              <p:cNvPr id="16" name="Рисунок 15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789" y="2016158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234" y="3654610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9408" y="2016158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0963" y="3654610"/>
                <a:ext cx="1913138" cy="1913138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/>
          <p:cNvGrpSpPr/>
          <p:nvPr/>
        </p:nvGrpSpPr>
        <p:grpSpPr>
          <a:xfrm>
            <a:off x="5312224" y="1322394"/>
            <a:ext cx="2704154" cy="4065612"/>
            <a:chOff x="5312224" y="1322394"/>
            <a:chExt cx="2704154" cy="4065612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АНКИ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Рисунок 20" descr="Изображение выглядит как мультфильм, Графика, рисуно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224" y="2050112"/>
              <a:ext cx="2111890" cy="2111890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Графика, рисуно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17" y="3276116"/>
              <a:ext cx="2111890" cy="2111890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445220" y="1285488"/>
            <a:ext cx="3203044" cy="3990840"/>
            <a:chOff x="445220" y="1285488"/>
            <a:chExt cx="3203044" cy="3990840"/>
          </a:xfrm>
        </p:grpSpPr>
        <p:pic>
          <p:nvPicPr>
            <p:cNvPr id="27" name="Рисунок 26" descr="Изображение выглядит как мультфильм, бревенчатая хижина, дом, кабина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20" y="2073284"/>
              <a:ext cx="3203044" cy="320304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40349" y="128548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375634" y="1331120"/>
            <a:ext cx="2792809" cy="3052762"/>
            <a:chOff x="5375634" y="1331120"/>
            <a:chExt cx="2792809" cy="3052762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634" y="2642686"/>
              <a:ext cx="2792809" cy="1741196"/>
            </a:xfrm>
            <a:prstGeom prst="rect">
              <a:avLst/>
            </a:prstGeom>
            <a:effectLst>
              <a:outerShdw blurRad="266700" dist="50800" dir="5400000" algn="ctr" rotWithShape="0">
                <a:schemeClr val="accent2">
                  <a:lumMod val="60000"/>
                  <a:lumOff val="40000"/>
                  <a:alpha val="69000"/>
                </a:scheme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552770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68184" y="1305790"/>
            <a:ext cx="3429000" cy="4015609"/>
            <a:chOff x="468184" y="1305790"/>
            <a:chExt cx="3429000" cy="401560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84" y="1892399"/>
              <a:ext cx="3429000" cy="34290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77882" y="130579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Прямая со стрелкой 38"/>
            <p:cNvCxnSpPr/>
            <p:nvPr/>
          </p:nvCxnSpPr>
          <p:spPr>
            <a:xfrm>
              <a:off x="1195057" y="2705982"/>
              <a:ext cx="603639" cy="112509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/>
          <p:cNvGrpSpPr/>
          <p:nvPr/>
        </p:nvGrpSpPr>
        <p:grpSpPr>
          <a:xfrm>
            <a:off x="5222872" y="1336673"/>
            <a:ext cx="2945571" cy="3823785"/>
            <a:chOff x="5222872" y="1336673"/>
            <a:chExt cx="2945571" cy="3823785"/>
          </a:xfrm>
        </p:grpSpPr>
        <p:sp>
          <p:nvSpPr>
            <p:cNvPr id="37" name="TextBox 36"/>
            <p:cNvSpPr txBox="1"/>
            <p:nvPr/>
          </p:nvSpPr>
          <p:spPr>
            <a:xfrm>
              <a:off x="5470829" y="1336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Рисунок 42" descr="Изображение выглядит как пить, коктейль, сок, Коктейльный гарнир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872" y="2214887"/>
              <a:ext cx="2945571" cy="2945571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5074812" y="1320024"/>
            <a:ext cx="3386384" cy="4084631"/>
            <a:chOff x="5074812" y="1320024"/>
            <a:chExt cx="3386384" cy="408463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2018271"/>
              <a:ext cx="3386384" cy="338638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570230" y="132002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57489" y="1295639"/>
            <a:ext cx="3361878" cy="4266722"/>
            <a:chOff x="457489" y="1295639"/>
            <a:chExt cx="3361878" cy="4266722"/>
          </a:xfrm>
        </p:grpSpPr>
        <p:sp>
          <p:nvSpPr>
            <p:cNvPr id="47" name="TextBox 46"/>
            <p:cNvSpPr txBox="1"/>
            <p:nvPr/>
          </p:nvSpPr>
          <p:spPr>
            <a:xfrm>
              <a:off x="1030125" y="129563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Рисунок 48" descr="Изображение выглядит как башмак, обувь, Обувь для ходьбы, сникеры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008" y="3997012"/>
              <a:ext cx="1434220" cy="143422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латье, рисунок, зарисо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38" y="3581913"/>
              <a:ext cx="1980448" cy="1980448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911" y="2122114"/>
              <a:ext cx="1784456" cy="1784456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дежда, сорочка, шаблон, рукав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89" y="2147404"/>
              <a:ext cx="1674119" cy="1674119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1003706" y="1319617"/>
            <a:ext cx="2526106" cy="3271832"/>
            <a:chOff x="1003706" y="1319617"/>
            <a:chExt cx="2526106" cy="3271832"/>
          </a:xfrm>
        </p:grpSpPr>
        <p:pic>
          <p:nvPicPr>
            <p:cNvPr id="58" name="Picture 6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3" b="7696"/>
            <a:stretch>
              <a:fillRect/>
            </a:stretch>
          </p:blipFill>
          <p:spPr bwMode="auto">
            <a:xfrm>
              <a:off x="1003706" y="2535252"/>
              <a:ext cx="2506167" cy="2056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1041135" y="1319617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5037613" y="1303375"/>
            <a:ext cx="3537629" cy="4140245"/>
            <a:chOff x="5037613" y="1303375"/>
            <a:chExt cx="3537629" cy="4140245"/>
          </a:xfrm>
        </p:grpSpPr>
        <p:sp>
          <p:nvSpPr>
            <p:cNvPr id="61" name="TextBox 60"/>
            <p:cNvSpPr txBox="1"/>
            <p:nvPr/>
          </p:nvSpPr>
          <p:spPr>
            <a:xfrm>
              <a:off x="5584573" y="130337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613" y="1905991"/>
              <a:ext cx="3537629" cy="3537629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5025563" y="1331120"/>
            <a:ext cx="3527796" cy="4402148"/>
            <a:chOff x="5025563" y="1331120"/>
            <a:chExt cx="3527796" cy="4402148"/>
          </a:xfrm>
        </p:grpSpPr>
        <p:sp>
          <p:nvSpPr>
            <p:cNvPr id="66" name="TextBox 65"/>
            <p:cNvSpPr txBox="1"/>
            <p:nvPr/>
          </p:nvSpPr>
          <p:spPr>
            <a:xfrm>
              <a:off x="5584572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ОНЯ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" name="Рисунок 67" descr="Изображение выглядит как мультфильм, обувь, кукла, аниме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563" y="2205472"/>
              <a:ext cx="3527796" cy="3527796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300625" y="1290263"/>
            <a:ext cx="3709607" cy="4386063"/>
            <a:chOff x="300625" y="1290263"/>
            <a:chExt cx="3709607" cy="4386063"/>
          </a:xfrm>
        </p:grpSpPr>
        <p:sp>
          <p:nvSpPr>
            <p:cNvPr id="65" name="TextBox 64"/>
            <p:cNvSpPr txBox="1"/>
            <p:nvPr/>
          </p:nvSpPr>
          <p:spPr>
            <a:xfrm>
              <a:off x="977882" y="129026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ОНЯ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Рисунок 69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5" y="1966719"/>
              <a:ext cx="3709607" cy="3709607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718815" y="1290263"/>
            <a:ext cx="2846698" cy="3828026"/>
            <a:chOff x="718815" y="1290263"/>
            <a:chExt cx="2846698" cy="3828026"/>
          </a:xfrm>
        </p:grpSpPr>
        <p:sp>
          <p:nvSpPr>
            <p:cNvPr id="73" name="TextBox 72"/>
            <p:cNvSpPr txBox="1"/>
            <p:nvPr/>
          </p:nvSpPr>
          <p:spPr>
            <a:xfrm>
              <a:off x="968168" y="129026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Мотыльки и бабочки, насекомое, беспозвоночный, бабоч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15" y="2271591"/>
              <a:ext cx="2846698" cy="2846698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5169179" y="1327011"/>
            <a:ext cx="3290777" cy="4054829"/>
            <a:chOff x="5169179" y="1327011"/>
            <a:chExt cx="3290777" cy="4054829"/>
          </a:xfrm>
        </p:grpSpPr>
        <p:sp>
          <p:nvSpPr>
            <p:cNvPr id="74" name="TextBox 73"/>
            <p:cNvSpPr txBox="1"/>
            <p:nvPr/>
          </p:nvSpPr>
          <p:spPr>
            <a:xfrm>
              <a:off x="5536738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бутылка, Предметная фотография, Банка Мейсона, кры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179" y="2091063"/>
              <a:ext cx="3290777" cy="3290777"/>
            </a:xfrm>
            <a:prstGeom prst="rect">
              <a:avLst/>
            </a:prstGeom>
          </p:spPr>
        </p:pic>
      </p:grpSp>
      <p:grpSp>
        <p:nvGrpSpPr>
          <p:cNvPr id="88" name="Группа 87"/>
          <p:cNvGrpSpPr/>
          <p:nvPr/>
        </p:nvGrpSpPr>
        <p:grpSpPr>
          <a:xfrm>
            <a:off x="5217749" y="1309730"/>
            <a:ext cx="3002972" cy="3936689"/>
            <a:chOff x="5217749" y="1309730"/>
            <a:chExt cx="3002972" cy="3936689"/>
          </a:xfrm>
        </p:grpSpPr>
        <p:sp>
          <p:nvSpPr>
            <p:cNvPr id="82" name="TextBox 81"/>
            <p:cNvSpPr txBox="1"/>
            <p:nvPr/>
          </p:nvSpPr>
          <p:spPr>
            <a:xfrm>
              <a:off x="5549664" y="130973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АЛАТ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Рисунок 83" descr="Изображение выглядит как производить, Натуральные продукты, Цельные продукты, Местные пищевые продукты&#10;&#10;Автоматически созданное описание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749" y="2243447"/>
              <a:ext cx="3002972" cy="3002972"/>
            </a:xfrm>
            <a:prstGeom prst="rect">
              <a:avLst/>
            </a:prstGeom>
          </p:spPr>
        </p:pic>
      </p:grpSp>
      <p:grpSp>
        <p:nvGrpSpPr>
          <p:cNvPr id="87" name="Группа 86"/>
          <p:cNvGrpSpPr/>
          <p:nvPr/>
        </p:nvGrpSpPr>
        <p:grpSpPr>
          <a:xfrm>
            <a:off x="141990" y="1310385"/>
            <a:ext cx="4055921" cy="4539097"/>
            <a:chOff x="141990" y="1310385"/>
            <a:chExt cx="4055921" cy="4539097"/>
          </a:xfrm>
        </p:grpSpPr>
        <p:sp>
          <p:nvSpPr>
            <p:cNvPr id="81" name="TextBox 80"/>
            <p:cNvSpPr txBox="1"/>
            <p:nvPr/>
          </p:nvSpPr>
          <p:spPr>
            <a:xfrm>
              <a:off x="976811" y="13103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Х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АЛАТ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одежда, халат, м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90" y="1793561"/>
              <a:ext cx="4055921" cy="4055921"/>
            </a:xfrm>
            <a:prstGeom prst="rect">
              <a:avLst/>
            </a:prstGeom>
          </p:spPr>
        </p:pic>
      </p:grpSp>
      <p:grpSp>
        <p:nvGrpSpPr>
          <p:cNvPr id="96" name="Группа 95"/>
          <p:cNvGrpSpPr/>
          <p:nvPr/>
        </p:nvGrpSpPr>
        <p:grpSpPr>
          <a:xfrm>
            <a:off x="5296374" y="1310915"/>
            <a:ext cx="2808374" cy="3252407"/>
            <a:chOff x="5296374" y="1310915"/>
            <a:chExt cx="2808374" cy="3252407"/>
          </a:xfrm>
        </p:grpSpPr>
        <p:sp>
          <p:nvSpPr>
            <p:cNvPr id="90" name="TextBox 89"/>
            <p:cNvSpPr txBox="1"/>
            <p:nvPr/>
          </p:nvSpPr>
          <p:spPr>
            <a:xfrm>
              <a:off x="5557304" y="131091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ОТЫ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2" name="Рисунок 91" descr="Изображение выглядит как соты, желтый, шаблон, Янтарь&#10;&#10;Автоматически созданное описание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374" y="2605139"/>
              <a:ext cx="2808374" cy="1958183"/>
            </a:xfrm>
            <a:prstGeom prst="rect">
              <a:avLst/>
            </a:prstGeom>
          </p:spPr>
        </p:pic>
      </p:grpSp>
      <p:grpSp>
        <p:nvGrpSpPr>
          <p:cNvPr id="95" name="Группа 94"/>
          <p:cNvGrpSpPr/>
          <p:nvPr/>
        </p:nvGrpSpPr>
        <p:grpSpPr>
          <a:xfrm>
            <a:off x="309142" y="1291044"/>
            <a:ext cx="3778421" cy="4489983"/>
            <a:chOff x="309142" y="1291044"/>
            <a:chExt cx="3778421" cy="4489983"/>
          </a:xfrm>
        </p:grpSpPr>
        <p:sp>
          <p:nvSpPr>
            <p:cNvPr id="89" name="TextBox 88"/>
            <p:cNvSpPr txBox="1"/>
            <p:nvPr/>
          </p:nvSpPr>
          <p:spPr>
            <a:xfrm>
              <a:off x="934057" y="129104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Н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ОТЫ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4" name="Рисунок 93" descr="Изображение выглядит как Графика, графическая вставка, мультфильм, графический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42" y="2002606"/>
              <a:ext cx="3778421" cy="3778421"/>
            </a:xfrm>
            <a:prstGeom prst="rect">
              <a:avLst/>
            </a:prstGeom>
          </p:spPr>
        </p:pic>
      </p:grpSp>
      <p:pic>
        <p:nvPicPr>
          <p:cNvPr id="2" name="Picture 1" descr="Govorun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575040" y="2091055"/>
            <a:ext cx="3492500" cy="349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72</Words>
  <Application>WPS Presentation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yanag</cp:lastModifiedBy>
  <cp:revision>79</cp:revision>
  <dcterms:created xsi:type="dcterms:W3CDTF">2021-01-20T09:01:00Z</dcterms:created>
  <dcterms:modified xsi:type="dcterms:W3CDTF">2024-07-08T08:32:29Z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4EF0AE2EBDDA43859E5BA38B4BED60A9_12</vt:lpwstr>
  </property>
  <property fmtid="{D5CDD505-2E9C-101B-9397-08002B2CF9AE}" pid="3" name="KSOProductBuildVer">
    <vt:lpwstr>1033-12.2.0.17119</vt:lpwstr>
  </property>
</Properties>
</file>