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pic>
        <p:nvPicPr>
          <p:cNvPr id="63" name="Персонаж">
            <a:extLst>
              <a:ext uri="{FF2B5EF4-FFF2-40B4-BE49-F238E27FC236}">
                <a16:creationId xmlns:a16="http://schemas.microsoft.com/office/drawing/2014/main" id="{A999E1EC-9037-2838-43D3-FD9435CB4B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31" y="3108561"/>
            <a:ext cx="3066545" cy="306654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AE55386-8A7C-3AB6-27D6-510B39862B9A}"/>
              </a:ext>
            </a:extLst>
          </p:cNvPr>
          <p:cNvGrpSpPr/>
          <p:nvPr/>
        </p:nvGrpSpPr>
        <p:grpSpPr>
          <a:xfrm>
            <a:off x="3867469" y="2112725"/>
            <a:ext cx="1567859" cy="1567859"/>
            <a:chOff x="3867469" y="2112725"/>
            <a:chExt cx="1567859" cy="1567859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3898834" y="2203700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 descr="Изображение выглядит как Драгоценный камень, Бирюз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AA516728-95C3-9712-BFE7-DDA0921C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469" y="2112725"/>
              <a:ext cx="1567859" cy="1567859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78" y="2455163"/>
            <a:ext cx="3767538" cy="38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2024-08-04T18:41:41Z</dcterms:created>
  <dcterms:modified xsi:type="dcterms:W3CDTF">2024-11-07T11:14:06Z</dcterms:modified>
</cp:coreProperties>
</file>