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83" r:id="rId2"/>
  </p:sldIdLst>
  <p:sldSz cx="17610138" cy="9906000"/>
  <p:notesSz cx="685800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5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A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1" autoAdjust="0"/>
    <p:restoredTop sz="94660"/>
  </p:normalViewPr>
  <p:slideViewPr>
    <p:cSldViewPr showGuides="1">
      <p:cViewPr>
        <p:scale>
          <a:sx n="50" d="100"/>
          <a:sy n="50" d="100"/>
        </p:scale>
        <p:origin x="2148" y="864"/>
      </p:cViewPr>
      <p:guideLst>
        <p:guide orient="horz" pos="2880"/>
        <p:guide pos="554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2F29E-DF13-45AA-AD21-F0506F03E9BC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1238250"/>
            <a:ext cx="5940425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67263"/>
            <a:ext cx="5486400" cy="39004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091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52C15-CC96-4190-BDDA-825EA8908D3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1238250"/>
            <a:ext cx="5940425" cy="3343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F52C15-CC96-4190-BDDA-825EA8908D30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762" y="3070863"/>
            <a:ext cx="1496861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1522" y="5547362"/>
            <a:ext cx="1232709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80507" y="2278382"/>
            <a:ext cx="766041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069221" y="2278382"/>
            <a:ext cx="766041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89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507" y="396242"/>
            <a:ext cx="158491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507" y="2278382"/>
            <a:ext cx="158491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987447" y="9212582"/>
            <a:ext cx="56352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80507" y="9212582"/>
            <a:ext cx="40503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679299" y="9212582"/>
            <a:ext cx="40503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174115">
        <a:defRPr>
          <a:latin typeface="+mn-lt"/>
          <a:ea typeface="+mn-ea"/>
          <a:cs typeface="+mn-cs"/>
        </a:defRPr>
      </a:lvl2pPr>
      <a:lvl3pPr marL="2348230">
        <a:defRPr>
          <a:latin typeface="+mn-lt"/>
          <a:ea typeface="+mn-ea"/>
          <a:cs typeface="+mn-cs"/>
        </a:defRPr>
      </a:lvl3pPr>
      <a:lvl4pPr marL="3521710">
        <a:defRPr>
          <a:latin typeface="+mn-lt"/>
          <a:ea typeface="+mn-ea"/>
          <a:cs typeface="+mn-cs"/>
        </a:defRPr>
      </a:lvl4pPr>
      <a:lvl5pPr marL="4695825">
        <a:defRPr>
          <a:latin typeface="+mn-lt"/>
          <a:ea typeface="+mn-ea"/>
          <a:cs typeface="+mn-cs"/>
        </a:defRPr>
      </a:lvl5pPr>
      <a:lvl6pPr marL="5869940">
        <a:defRPr>
          <a:latin typeface="+mn-lt"/>
          <a:ea typeface="+mn-ea"/>
          <a:cs typeface="+mn-cs"/>
        </a:defRPr>
      </a:lvl6pPr>
      <a:lvl7pPr marL="7044055">
        <a:defRPr>
          <a:latin typeface="+mn-lt"/>
          <a:ea typeface="+mn-ea"/>
          <a:cs typeface="+mn-cs"/>
        </a:defRPr>
      </a:lvl7pPr>
      <a:lvl8pPr marL="8218170">
        <a:defRPr>
          <a:latin typeface="+mn-lt"/>
          <a:ea typeface="+mn-ea"/>
          <a:cs typeface="+mn-cs"/>
        </a:defRPr>
      </a:lvl8pPr>
      <a:lvl9pPr marL="939228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174115">
        <a:defRPr>
          <a:latin typeface="+mn-lt"/>
          <a:ea typeface="+mn-ea"/>
          <a:cs typeface="+mn-cs"/>
        </a:defRPr>
      </a:lvl2pPr>
      <a:lvl3pPr marL="2348230">
        <a:defRPr>
          <a:latin typeface="+mn-lt"/>
          <a:ea typeface="+mn-ea"/>
          <a:cs typeface="+mn-cs"/>
        </a:defRPr>
      </a:lvl3pPr>
      <a:lvl4pPr marL="3521710">
        <a:defRPr>
          <a:latin typeface="+mn-lt"/>
          <a:ea typeface="+mn-ea"/>
          <a:cs typeface="+mn-cs"/>
        </a:defRPr>
      </a:lvl4pPr>
      <a:lvl5pPr marL="4695825">
        <a:defRPr>
          <a:latin typeface="+mn-lt"/>
          <a:ea typeface="+mn-ea"/>
          <a:cs typeface="+mn-cs"/>
        </a:defRPr>
      </a:lvl5pPr>
      <a:lvl6pPr marL="5869940">
        <a:defRPr>
          <a:latin typeface="+mn-lt"/>
          <a:ea typeface="+mn-ea"/>
          <a:cs typeface="+mn-cs"/>
        </a:defRPr>
      </a:lvl6pPr>
      <a:lvl7pPr marL="7044055">
        <a:defRPr>
          <a:latin typeface="+mn-lt"/>
          <a:ea typeface="+mn-ea"/>
          <a:cs typeface="+mn-cs"/>
        </a:defRPr>
      </a:lvl7pPr>
      <a:lvl8pPr marL="8218170">
        <a:defRPr>
          <a:latin typeface="+mn-lt"/>
          <a:ea typeface="+mn-ea"/>
          <a:cs typeface="+mn-cs"/>
        </a:defRPr>
      </a:lvl8pPr>
      <a:lvl9pPr marL="939228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9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onic_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734280" cy="10133965"/>
          </a:xfrm>
          <a:prstGeom prst="rect">
            <a:avLst/>
          </a:prstGeom>
        </p:spPr>
      </p:pic>
      <p:sp>
        <p:nvSpPr>
          <p:cNvPr id="3" name="Прямоугольник: скругленные углы 3">
            <a:hlinkClick r:id="" action="ppaction://noaction"/>
          </p:cNvPr>
          <p:cNvSpPr/>
          <p:nvPr/>
        </p:nvSpPr>
        <p:spPr>
          <a:xfrm>
            <a:off x="643007" y="646555"/>
            <a:ext cx="9076462" cy="8726045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solidFill>
              <a:srgbClr val="CCBB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Segoe Script" panose="030B0504020000000003" pitchFamily="66" charset="0"/>
            </a:endParaRPr>
          </a:p>
        </p:txBody>
      </p:sp>
      <p:pic>
        <p:nvPicPr>
          <p:cNvPr id="3076" name="Picture 4" descr="C:\Users\yanag\OneDrive\Робочий стіл\Picture1.pngPicture1"/>
          <p:cNvPicPr>
            <a:picLocks noChangeAspect="1" noChangeArrowheads="1"/>
          </p:cNvPicPr>
          <p:nvPr/>
        </p:nvPicPr>
        <p:blipFill>
          <a:blip r:embed="rId4"/>
          <a:srcRect l="-2698" r="357" b="-1535"/>
          <a:stretch>
            <a:fillRect/>
          </a:stretch>
        </p:blipFill>
        <p:spPr bwMode="auto">
          <a:xfrm>
            <a:off x="9948069" y="6934200"/>
            <a:ext cx="2412000" cy="21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4" r="14364"/>
          <a:stretch>
            <a:fillRect/>
          </a:stretch>
        </p:blipFill>
        <p:spPr bwMode="auto">
          <a:xfrm>
            <a:off x="1996467" y="6137794"/>
            <a:ext cx="1420697" cy="272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946" y="6635230"/>
            <a:ext cx="2358445" cy="1508307"/>
          </a:xfrm>
          <a:prstGeom prst="rect">
            <a:avLst/>
          </a:prstGeom>
          <a:noFill/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66362" y="3716126"/>
            <a:ext cx="2308455" cy="230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" b="831"/>
          <a:stretch>
            <a:fillRect/>
          </a:stretch>
        </p:blipFill>
        <p:spPr bwMode="auto">
          <a:xfrm rot="19440566">
            <a:off x="6797677" y="1192943"/>
            <a:ext cx="931633" cy="192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" t="133" r="-2183" b="-133"/>
          <a:stretch>
            <a:fillRect/>
          </a:stretch>
        </p:blipFill>
        <p:spPr bwMode="auto">
          <a:xfrm>
            <a:off x="4183328" y="1078701"/>
            <a:ext cx="2295708" cy="230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469" y="1314635"/>
            <a:ext cx="2807727" cy="240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object 43"/>
          <p:cNvSpPr/>
          <p:nvPr/>
        </p:nvSpPr>
        <p:spPr>
          <a:xfrm>
            <a:off x="3925965" y="6450859"/>
            <a:ext cx="1634138" cy="18977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74" name="Picture 2" descr="C:\Users\yanag\OneDrive\Робочий стіл\Picture2.pngPicture2"/>
          <p:cNvPicPr>
            <a:picLocks noChangeAspect="1" noChangeArrowheads="1"/>
          </p:cNvPicPr>
          <p:nvPr/>
        </p:nvPicPr>
        <p:blipFill>
          <a:blip r:embed="rId12"/>
          <a:srcRect l="1824" t="1098" r="1419" b="2282"/>
          <a:stretch>
            <a:fillRect/>
          </a:stretch>
        </p:blipFill>
        <p:spPr bwMode="auto">
          <a:xfrm>
            <a:off x="12055806" y="1981088"/>
            <a:ext cx="5408295" cy="540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669" y="3730615"/>
            <a:ext cx="2178661" cy="232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94E670C-0D2B-BE55-DEB7-8787984F3E4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1923" y="3964357"/>
            <a:ext cx="1850160" cy="1850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337 0.08558 L -5.31867E-7 -1.53846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73" y="-42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589 0.07821 L 1.89038E-6 -3.58974E-6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5" y="-39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481 0.31682 L 4.21798E-6 4.87179E-6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45" y="-158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455 0.59006 L -2.24826E-6 1.79487E-6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27" y="-295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9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555 0.59583 L -8.18534E-7 1.28205E-6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82" y="-2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77 0.32724 L 1.06824E-6 -5.12821E-7 " pathEditMode="relative" rAng="0" ptsTypes="AA">
                                      <p:cBhvr>
                                        <p:cTn id="4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90" y="-16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716 0.59952 L -3.76454E-6 3.07692E-6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58" y="-299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491 0.07724 L 1.09168E-6 4.87179E-6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46" y="-38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454 0.30609 L -4.85261E-6 -2.5641E-7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7" y="-153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</Words>
  <Application>Microsoft Office PowerPoint</Application>
  <PresentationFormat>Произвольный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Calibri</vt:lpstr>
      <vt:lpstr>Segoe Script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LoGo логопедический кабинет</dc:creator>
  <cp:lastModifiedBy>Администратор</cp:lastModifiedBy>
  <cp:revision>46</cp:revision>
  <dcterms:created xsi:type="dcterms:W3CDTF">2020-09-26T06:24:00Z</dcterms:created>
  <dcterms:modified xsi:type="dcterms:W3CDTF">2025-06-26T10:05:29Z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2020-08-19T03:00:00Z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2020-09-26T03:00:00Z</vt:filetime>
  </property>
  <property fmtid="{D5CDD505-2E9C-101B-9397-08002B2CF9AE}" pid="5" name="ICV">
    <vt:lpwstr>2C1F6289AEBD43F3BF908950A7182E97_12</vt:lpwstr>
  </property>
  <property fmtid="{D5CDD505-2E9C-101B-9397-08002B2CF9AE}" pid="6" name="KSOProductBuildVer">
    <vt:lpwstr>1033-12.2.0.17119</vt:lpwstr>
  </property>
</Properties>
</file>