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4660"/>
  </p:normalViewPr>
  <p:slideViewPr>
    <p:cSldViewPr snapToGrid="0">
      <p:cViewPr>
        <p:scale>
          <a:sx n="69" d="100"/>
          <a:sy n="69" d="100"/>
        </p:scale>
        <p:origin x="1668" y="4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834F-86FF-4541-85C2-7147DA96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E089B9-FB8D-442F-82F9-7B7F0DDD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0A77-7FEA-402C-8823-1044820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D77C3-8934-447E-B7F4-A4419C2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248A-81BD-4C06-A5D5-9C0442C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56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CFB0-60E4-448F-BBF0-F511C94A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D9D32-9DEF-45D3-B39E-1246ECBD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BDE77-B6A8-4A73-9900-EB13E61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F3FE6-0425-4C93-83CB-DC4AE260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850CA-BF57-4712-BAFF-06F8EAB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33D202-DA41-41D3-93B1-958023CF3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3223E-83F5-45AC-AFD3-100526AA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2D1BB-ABF0-49C3-AFFB-9345C572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EFAE-2E64-431B-98F1-6FA6740F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A4C0-40F6-47D6-B1FB-5E11CDED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7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9109-1635-430A-AB56-3602B77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08BA9-9C15-4419-8A6F-E6342EF5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CBFA6-49A9-4EAC-B0AF-8D8F8F8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F1C39-AE27-488E-8032-7C888680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6F5FF-BF0A-4F67-A273-D771DC0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5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6EE-B947-4324-A694-FEA56CC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F973D-C2A5-419F-9E11-58383546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C5496-30CC-452D-87FF-69EC7FC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DC5A-7957-4502-A0A1-EEE87B1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C9546-2325-4E28-A658-7BF0B89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5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3D9B-B741-4FA4-B60F-11B989C0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9D439-8EF8-465F-BFB2-B307312CA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25A3E-CDDF-4162-8249-1870276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ED7-4727-493A-AF59-3D19E783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18-C17C-48F0-ADCF-74844F3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BB764-512F-43C8-A11D-733A9AFE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403DD-B940-4003-9BF4-C1C52C1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F8E32-21EE-48CE-81B3-25F6FB30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BCC6C-6A73-4C01-A9EF-3E1F68DA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F3B76C-6AEB-4FF3-AAD7-F5687561C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69D46-3E88-4B39-80E3-67482F6CD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304214-246D-46E0-A872-B1AC750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2C5B9-34D7-4676-9404-263AD99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B92E0-F5B8-4B2E-8D79-A41EF7C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7324-208B-41AA-BCF5-0665257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3C155-08E9-462F-A94F-A0BE24AC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7DD8F-5D3C-41D1-AE56-3F28AEF7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12D78-B78A-4A19-B76D-04DB52B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6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F8BE5-AFBA-4A81-AC06-215587A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6DF76-C414-4040-83EF-1F7C9A9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AADE8-3CA6-4448-9E55-CC6886C0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9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46BD-6FEB-48CB-94B2-7A619AE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05881-A047-473C-BAB6-5381D8D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279E0-532A-4F4A-9C89-6B49DB52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808C-A370-484F-8E2E-21B2AF7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68996-9AE5-4E9C-8517-8BB6EAEA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A4803-A9AE-45EB-8743-F27AE7D5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3A18-1506-4100-953C-EC115BBA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4CB86B-34B0-4495-9C7A-2D54A685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E70EF3-3267-4710-B2B3-2E3F5689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BCC4F-2A6F-4801-BF15-285CE030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C258-2411-4F99-B817-D522F92B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51B-66E5-4998-8FA8-17F3B56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767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F44C-4D38-420D-9844-304AD536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29605-361A-488F-BD6C-E5A2230F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BEF9-33C7-41F5-BF5F-972C3194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DC44-E581-40A1-BD32-0CD2AB4B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31B7-7CA9-4F6E-A166-0CC00AFF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5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BAABB-D318-4B9C-8540-92FBDEABE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D2AF5-0A94-45D6-9899-5CB45CEC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59" y="1444336"/>
            <a:ext cx="4812146" cy="5413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E118B-C63E-4F8F-ABBD-B966F3595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6" y="4249882"/>
            <a:ext cx="2808784" cy="2289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8A861-1711-4CFA-8268-ADDBEACFC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583" y="2487985"/>
            <a:ext cx="3523793" cy="3523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7614D-765A-4DB3-8435-03909AD43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65" y="4565330"/>
            <a:ext cx="2157845" cy="21578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484F5-39F4-4979-8813-6FDF1A571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33" y="3771067"/>
            <a:ext cx="1957806" cy="199765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5BC37D-4C54-42BF-817B-58E44E88B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8848" y="4420755"/>
            <a:ext cx="1901210" cy="19012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BFAFD-78E9-49B0-BD74-E5DBE5D43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602" y="3642425"/>
            <a:ext cx="1889238" cy="190538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6E44B-A248-4E9C-8B86-D45FA8068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430" y="4642498"/>
            <a:ext cx="1645515" cy="16501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FD00F-2EC4-4DFE-8ECF-B524A8874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2820" y="3338447"/>
            <a:ext cx="2114803" cy="213897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277387-90D8-4E6B-88C3-E13072852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3705" y="4633630"/>
            <a:ext cx="1499965" cy="137662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0F4F69-0F05-43E6-A062-70C0A2AF0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35050" y="3438390"/>
            <a:ext cx="1939086" cy="193908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DCCFA-66EB-49CE-A41D-E423C5C13E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42494">
            <a:off x="9737961" y="4451163"/>
            <a:ext cx="1777479" cy="17774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87DF7-1039-4A80-8230-8D6FB84888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27551" y="3617759"/>
            <a:ext cx="1839769" cy="18324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BAAB6-248A-4EF9-B9CB-AADF98586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205" y="4538886"/>
            <a:ext cx="1793965" cy="179913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0BFCCC-5A96-4C10-BF03-09A1493C57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187" y="3338447"/>
            <a:ext cx="2322384" cy="23223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8A0191-58C7-4344-9819-18399F66D8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97173">
            <a:off x="9538348" y="4515951"/>
            <a:ext cx="1861175" cy="18611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B6D4BB-F634-4085-9E8A-5FD9F42806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38141" y="3550726"/>
            <a:ext cx="1600995" cy="166691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F54C1A-949D-42B2-98FC-A3E7C08401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8064" y="4573022"/>
            <a:ext cx="1825789" cy="18257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163DA-1ED0-4574-87A2-A639AC0368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531" y="3363122"/>
            <a:ext cx="2031380" cy="20313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37D6AC-ACD4-44A8-A9AE-611FDB3289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7246">
            <a:off x="9711982" y="4512392"/>
            <a:ext cx="1586808" cy="15916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742245-2EB3-49E8-9E36-D4AE7B88D4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94978" y="3576228"/>
            <a:ext cx="2114803" cy="211480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A0748-BDDC-4CD6-8C04-DD7D075A8D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9911" y="4771695"/>
            <a:ext cx="1412683" cy="141268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6DA23-BA9D-444A-A030-8C6722273C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390" b="92090" l="9605" r="89831">
                        <a14:foregroundMark x1="37571" y1="14689" x2="50847" y2="3390"/>
                        <a14:foregroundMark x1="55085" y1="91808" x2="55085" y2="91808"/>
                        <a14:foregroundMark x1="43785" y1="89831" x2="43785" y2="89831"/>
                        <a14:foregroundMark x1="40960" y1="92090" x2="40960" y2="92090"/>
                        <a14:backgroundMark x1="79661" y1="86441" x2="82203" y2="86441"/>
                        <a14:backgroundMark x1="25989" y1="91243" x2="17797" y2="87288"/>
                        <a14:backgroundMark x1="17797" y1="85311" x2="24011" y2="84746"/>
                        <a14:backgroundMark x1="33616" y1="87853" x2="34181" y2="87006"/>
                        <a14:backgroundMark x1="51695" y1="92938" x2="51695" y2="92938"/>
                        <a14:backgroundMark x1="32486" y1="83051" x2="32486" y2="83051"/>
                        <a14:backgroundMark x1="34746" y1="82486" x2="34746" y2="82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98141" y="3208423"/>
            <a:ext cx="2322384" cy="23223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1453C9-A5F3-48A5-95DE-12679B43EFC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66392"/>
          <a:stretch/>
        </p:blipFill>
        <p:spPr>
          <a:xfrm>
            <a:off x="9077580" y="5768720"/>
            <a:ext cx="2810500" cy="770402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436BCAE5-8C84-491C-BB9D-5E2F2607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90F7BB65-7E3A-400E-BF70-E22542EBA1C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5973" y="739496"/>
            <a:ext cx="700805" cy="7580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541C3-57CD-4186-8CF2-C5D0D462DDCB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446" b="92793" l="4684" r="48608">
                        <a14:foregroundMark x1="25823" y1="15315" x2="18101" y2="15203"/>
                        <a14:foregroundMark x1="28101" y1="16441" x2="40886" y2="13739"/>
                        <a14:foregroundMark x1="40886" y1="13739" x2="40886" y2="13739"/>
                        <a14:foregroundMark x1="40253" y1="12838" x2="38734" y2="8446"/>
                        <a14:foregroundMark x1="33038" y1="86937" x2="29873" y2="92793"/>
                        <a14:foregroundMark x1="46203" y1="75000" x2="42532" y2="70383"/>
                        <a14:foregroundMark x1="44810" y1="69482" x2="45696" y2="71059"/>
                        <a14:foregroundMark x1="47468" y1="73198" x2="48608" y2="74775"/>
                        <a14:foregroundMark x1="44177" y1="67455" x2="44304" y2="68131"/>
                        <a14:foregroundMark x1="45823" y1="70946" x2="46456" y2="71509"/>
                        <a14:foregroundMark x1="47468" y1="72410" x2="47468" y2="72410"/>
                        <a14:backgroundMark x1="46203" y1="65315" x2="47001" y2="67040"/>
                        <a14:backgroundMark x1="47975" y1="68468" x2="45443" y2="65315"/>
                        <a14:backgroundMark x1="45063" y1="65653" x2="45590" y2="67247"/>
                        <a14:backgroundMark x1="44810" y1="65315" x2="44937" y2="66441"/>
                      </a14:backgroundRemoval>
                    </a14:imgEffect>
                  </a14:imgLayer>
                </a14:imgProps>
              </a:ext>
            </a:extLst>
          </a:blip>
          <a:srcRect r="51791"/>
          <a:stretch/>
        </p:blipFill>
        <p:spPr>
          <a:xfrm>
            <a:off x="300759" y="1444283"/>
            <a:ext cx="2321878" cy="541371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DFC7BD-E40D-4FA8-849C-FD275DBE5F6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5" y="739422"/>
            <a:ext cx="4762663" cy="47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2024-08-27T22:30:18Z</dcterms:created>
  <dcterms:modified xsi:type="dcterms:W3CDTF">2024-08-28T08:38:53Z</dcterms:modified>
</cp:coreProperties>
</file>