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71" y="4866433"/>
            <a:ext cx="961910" cy="85503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829" y="4900897"/>
            <a:ext cx="961910" cy="8550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077" y="4863684"/>
            <a:ext cx="961910" cy="85503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64370" y="2948940"/>
            <a:ext cx="2578100" cy="2578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6BCED-374F-3497-1CC8-14F3F907DB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63" y="4982687"/>
            <a:ext cx="828613" cy="8365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453F9A0-5078-B21D-0A13-1CFABE01E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6498" y="4821267"/>
            <a:ext cx="1014292" cy="10142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54FD265-82C8-C462-7B7C-18C794696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91" y="1661635"/>
            <a:ext cx="843450" cy="10008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FDA5A86-9BA9-D919-5734-F98C29767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326" y="1699702"/>
            <a:ext cx="843450" cy="100083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14AA5BD-377F-BD7B-E4CA-F158C9911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190" y="1699189"/>
            <a:ext cx="843450" cy="10008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E11D2B2-72B7-1066-4ACA-C2C8AB10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814" y="1684173"/>
            <a:ext cx="843450" cy="1000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7CD86C-6088-CC78-BF2B-5A6FC7C08A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5646" y="4945700"/>
            <a:ext cx="828613" cy="83651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267E861-1CA7-E41F-0A33-750DD6191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616" y="4821267"/>
            <a:ext cx="1014292" cy="1014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01E7E3-7D1B-BE38-865C-5A8B37BBC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734" y="4821267"/>
            <a:ext cx="1014292" cy="101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1A77E0-74D0-2D12-699F-EE73D2C35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235" y="4933000"/>
            <a:ext cx="828613" cy="83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2024-04-14T20:42:00Z</dcterms:created>
  <dcterms:modified xsi:type="dcterms:W3CDTF">2024-12-09T21:55:54Z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