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75" d="100"/>
          <a:sy n="75" d="100"/>
        </p:scale>
        <p:origin x="1836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20309E-522A-4122-AB75-B2058E4EF69B}" type="datetimeFigureOut">
              <a:rPr lang="ru-RU" smtClean="0"/>
              <a:t>12.07.2025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C7A41E-D8A3-4D9E-801C-364424B050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920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C7A41E-D8A3-4D9E-801C-364424B050F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611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B0A51-1EC0-7C79-7ACC-35B28FD772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02FD3EC-C2B3-8298-6525-DAA6E7EB87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536243-E88D-7565-2447-BD1E2422B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12.07.2025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3A25F6-00D9-D949-F851-E305699B8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65696A-8EAF-76C3-38B0-96C121C20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609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665FDB-4C0F-5B25-F4F8-F52DEF87D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C55CFBE-457F-19A2-F4D9-E15E59AFF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00734E-15F0-FCB6-DD8C-464902B72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12.07.2025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46B401-E9B2-4D74-94E4-FEF2A34B6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A90AFF-754B-ADF7-485F-5D9813841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00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1448901-86DA-C780-FB85-752A3AFAB8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78D7D75-D043-9D55-58BE-9C567F7844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CF369A-6435-442A-3D43-FF6E7871B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12.07.2025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EF61F0-02B8-C40E-68F3-E4B4C3C82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A42382-BAB3-B994-52B1-AC54ED0E9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944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AE3A87-7F51-0843-6757-0DDC6D477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A63E1F-FA87-D663-D148-58EAA041A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E7CC26-75B4-318E-60B8-B97C8C690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12.07.2025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BC13B9-461A-F0AA-99D6-C9DD8429D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9E88F8-FE3F-1380-AC4D-9024B91FA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738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7FFAF-8448-93A3-162C-191BF53E7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744BDC-3440-8106-2470-FD55BAE6E1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7D1289-06DE-BD50-C38B-0DD2B07F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12.07.2025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68C82D-6511-3241-3605-2746EEB6D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1D9E85-8268-8F4F-E93C-AF19C4481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339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A86183-3BA4-D7FD-A169-305895286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726149-69B7-8DE1-63D3-6246FDCD02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C11B99-67AE-672E-42B9-0469E1AAC2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92B970C-E50A-402B-6401-D268A1F67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12.07.2025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BB3387-9A54-838A-31CE-2B1DD6A18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D17B02-86D9-7611-20BB-04F381E66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100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B93193-A7D7-B775-3485-780B1FF73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6769DF-2865-0BB9-E860-F58D4D1CB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15E8C3B-1D6E-4B4E-A402-46592D9C71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4BDC3D5-311A-2698-D501-1571071A78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421E4F9-F3E1-8112-126C-1300051506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A0F0746-C1AF-293E-2BC9-F89E425B7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12.07.2025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090E1D8-A4EC-1B1D-1553-38DB2A80E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46BA4F9-EFB1-3E13-B7C1-6792E9900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072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81CC89-BCF2-4A64-1525-B2A48022A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74EF9FB-CF7F-06CF-9817-6AC463EF6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12.07.2025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864B25A-4459-BC5D-79B7-F388A4DAC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CD9BB1-B04C-B0BD-7870-8F5249734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350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104387D-3517-998A-4F08-0F7A4A5E9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12.07.2025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0518AEE-6C5C-6F5E-A591-1E566233E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7C4DA1-56D3-3EA5-7ACA-F305ECF6B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782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F574D-451A-415B-4460-3933C94AE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B922BA-D9CB-29D8-80FF-1448BF868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9F80569-3386-D75C-68C0-519E2F6056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2ACA00-164C-C1BD-7B66-04F5F2139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12.07.2025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61E518-B15E-520E-4B0A-42D4777C4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2A200B-4338-229A-CDBA-88367226C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698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F7F81-310B-C62B-32A9-C3B612032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F3C240B-248B-5209-D2B8-4D4C2C9544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4A4FA0-80DF-4F56-4882-726FA0951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2637DC-BA57-0132-EA4B-7BF664673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12.07.2025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EBD6C4-8E9B-C254-F708-51567EB35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BF94606-9045-3367-8588-08ADC759E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488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9BEEE5-7FCC-7915-1135-B08F1338A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F51B8A-D503-BFB6-0C0B-8699BDBEB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5DCA94-091A-D516-E19A-1424D80453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8B619-1919-441E-80C4-66EC1FB8FBA5}" type="datetimeFigureOut">
              <a:rPr lang="ru-RU" smtClean="0"/>
              <a:t>12.07.2025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9534C4-557D-A64A-9FD3-45E1CE576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4D6F51-0F96-8002-7478-9B01EB3EA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605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3.png"/><Relationship Id="rId3" Type="http://schemas.openxmlformats.org/officeDocument/2006/relationships/image" Target="../media/image1.png"/><Relationship Id="rId21" Type="http://schemas.openxmlformats.org/officeDocument/2006/relationships/image" Target="../media/image18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1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0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Фон">
            <a:extLst>
              <a:ext uri="{FF2B5EF4-FFF2-40B4-BE49-F238E27FC236}">
                <a16:creationId xmlns:a16="http://schemas.microsoft.com/office/drawing/2014/main" id="{3D83F972-026A-4F71-6FA7-3163E00F93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7" y="0"/>
            <a:ext cx="12226907" cy="6906290"/>
          </a:xfrm>
          <a:prstGeom prst="rect">
            <a:avLst/>
          </a:prstGeom>
        </p:spPr>
      </p:pic>
      <p:pic>
        <p:nvPicPr>
          <p:cNvPr id="9" name="мешок">
            <a:extLst>
              <a:ext uri="{FF2B5EF4-FFF2-40B4-BE49-F238E27FC236}">
                <a16:creationId xmlns:a16="http://schemas.microsoft.com/office/drawing/2014/main" id="{FB27A904-41B7-3D74-DB39-B8A266C47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438" y="2768384"/>
            <a:ext cx="4295408" cy="4295408"/>
          </a:xfrm>
          <a:prstGeom prst="rect">
            <a:avLst/>
          </a:prstGeom>
        </p:spPr>
      </p:pic>
      <p:pic>
        <p:nvPicPr>
          <p:cNvPr id="13" name="Канат">
            <a:extLst>
              <a:ext uri="{FF2B5EF4-FFF2-40B4-BE49-F238E27FC236}">
                <a16:creationId xmlns:a16="http://schemas.microsoft.com/office/drawing/2014/main" id="{8579C91D-FDE8-DB74-6B32-8B6CE638BF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0528" y="4312844"/>
            <a:ext cx="1855852" cy="18558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31" name="бегемот">
            <a:extLst>
              <a:ext uri="{FF2B5EF4-FFF2-40B4-BE49-F238E27FC236}">
                <a16:creationId xmlns:a16="http://schemas.microsoft.com/office/drawing/2014/main" id="{3867D5AF-731E-D7D0-BA97-1C75238B1E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573" y="4376395"/>
            <a:ext cx="1855852" cy="18558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29" name="батон">
            <a:extLst>
              <a:ext uri="{FF2B5EF4-FFF2-40B4-BE49-F238E27FC236}">
                <a16:creationId xmlns:a16="http://schemas.microsoft.com/office/drawing/2014/main" id="{C7F0A18A-E365-38DF-8079-DE6FE3FC96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749648">
            <a:off x="5006193" y="4027580"/>
            <a:ext cx="716043" cy="242791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33" name="плот">
            <a:extLst>
              <a:ext uri="{FF2B5EF4-FFF2-40B4-BE49-F238E27FC236}">
                <a16:creationId xmlns:a16="http://schemas.microsoft.com/office/drawing/2014/main" id="{31EBB0D5-4229-6A14-3097-0A4EE1044A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699" y="4367266"/>
            <a:ext cx="1855852" cy="18558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15" name="Букет">
            <a:extLst>
              <a:ext uri="{FF2B5EF4-FFF2-40B4-BE49-F238E27FC236}">
                <a16:creationId xmlns:a16="http://schemas.microsoft.com/office/drawing/2014/main" id="{E4DA338C-0F50-43D5-B039-51A82F50DE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789" y="4446017"/>
            <a:ext cx="1855852" cy="18558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17" name="Фото">
            <a:extLst>
              <a:ext uri="{FF2B5EF4-FFF2-40B4-BE49-F238E27FC236}">
                <a16:creationId xmlns:a16="http://schemas.microsoft.com/office/drawing/2014/main" id="{0453788C-81E0-05C1-48D5-5837B2E9C6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339" y="4364144"/>
            <a:ext cx="1855852" cy="18558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25" name="Дыня">
            <a:extLst>
              <a:ext uri="{FF2B5EF4-FFF2-40B4-BE49-F238E27FC236}">
                <a16:creationId xmlns:a16="http://schemas.microsoft.com/office/drawing/2014/main" id="{6D606167-21B6-2A4A-A96B-D9CFCEBD93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0528" y="4266096"/>
            <a:ext cx="1843363" cy="1843363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21" name="дом">
            <a:extLst>
              <a:ext uri="{FF2B5EF4-FFF2-40B4-BE49-F238E27FC236}">
                <a16:creationId xmlns:a16="http://schemas.microsoft.com/office/drawing/2014/main" id="{506D32AF-51DF-F733-3C14-2E1971CE39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618" y="4312608"/>
            <a:ext cx="1855852" cy="18558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27" name="диван">
            <a:extLst>
              <a:ext uri="{FF2B5EF4-FFF2-40B4-BE49-F238E27FC236}">
                <a16:creationId xmlns:a16="http://schemas.microsoft.com/office/drawing/2014/main" id="{BDE57E3A-6CBC-347E-1A91-A65CE618F5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691" y="4123199"/>
            <a:ext cx="2674452" cy="1989499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37" name="Душ">
            <a:extLst>
              <a:ext uri="{FF2B5EF4-FFF2-40B4-BE49-F238E27FC236}">
                <a16:creationId xmlns:a16="http://schemas.microsoft.com/office/drawing/2014/main" id="{6B1AD98D-976C-4708-A674-EF18CF716C9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3140" y="4410142"/>
            <a:ext cx="2023031" cy="2085453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39" name="Дым">
            <a:extLst>
              <a:ext uri="{FF2B5EF4-FFF2-40B4-BE49-F238E27FC236}">
                <a16:creationId xmlns:a16="http://schemas.microsoft.com/office/drawing/2014/main" id="{10C293E9-55CA-870D-8D8A-3D6D93D033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871" y="4400614"/>
            <a:ext cx="1855852" cy="18558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41" name="д2">
            <a:extLst>
              <a:ext uri="{FF2B5EF4-FFF2-40B4-BE49-F238E27FC236}">
                <a16:creationId xmlns:a16="http://schemas.microsoft.com/office/drawing/2014/main" id="{B422C95C-7481-D7D2-0A80-F931255F0F0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03" y="535923"/>
            <a:ext cx="2759183" cy="2759183"/>
          </a:xfrm>
          <a:prstGeom prst="rect">
            <a:avLst/>
          </a:prstGeom>
          <a:effectLst>
            <a:glow rad="50800">
              <a:schemeClr val="bg1">
                <a:alpha val="89000"/>
              </a:schemeClr>
            </a:glow>
          </a:effectLst>
        </p:spPr>
      </p:pic>
      <p:pic>
        <p:nvPicPr>
          <p:cNvPr id="43" name="д3">
            <a:extLst>
              <a:ext uri="{FF2B5EF4-FFF2-40B4-BE49-F238E27FC236}">
                <a16:creationId xmlns:a16="http://schemas.microsoft.com/office/drawing/2014/main" id="{FA771392-7C19-A2A9-DA5C-2B23A3879D8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243" y="466346"/>
            <a:ext cx="2021446" cy="2526808"/>
          </a:xfrm>
          <a:prstGeom prst="rect">
            <a:avLst/>
          </a:prstGeom>
          <a:effectLst>
            <a:glow rad="50800">
              <a:schemeClr val="bg1">
                <a:alpha val="89000"/>
              </a:schemeClr>
            </a:glow>
          </a:effectLst>
        </p:spPr>
      </p:pic>
      <p:pic>
        <p:nvPicPr>
          <p:cNvPr id="45" name="д1">
            <a:extLst>
              <a:ext uri="{FF2B5EF4-FFF2-40B4-BE49-F238E27FC236}">
                <a16:creationId xmlns:a16="http://schemas.microsoft.com/office/drawing/2014/main" id="{38409C27-B9E0-2B52-D387-D9F9757F43D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50" y="3531536"/>
            <a:ext cx="2842113" cy="2842113"/>
          </a:xfrm>
          <a:prstGeom prst="rect">
            <a:avLst/>
          </a:prstGeom>
          <a:effectLst>
            <a:glow rad="50800">
              <a:schemeClr val="bg1">
                <a:alpha val="89000"/>
              </a:schemeClr>
            </a:glow>
          </a:effectLst>
        </p:spPr>
      </p:pic>
      <p:pic>
        <p:nvPicPr>
          <p:cNvPr id="46" name="д4">
            <a:extLst>
              <a:ext uri="{FF2B5EF4-FFF2-40B4-BE49-F238E27FC236}">
                <a16:creationId xmlns:a16="http://schemas.microsoft.com/office/drawing/2014/main" id="{81516DFF-492B-5B1F-FAFF-C2339BCA3A6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493" y="452993"/>
            <a:ext cx="2842113" cy="2842113"/>
          </a:xfrm>
          <a:prstGeom prst="rect">
            <a:avLst/>
          </a:prstGeom>
          <a:effectLst>
            <a:glow rad="50800">
              <a:schemeClr val="bg1">
                <a:alpha val="89000"/>
              </a:schemeClr>
            </a:glow>
          </a:effectLst>
        </p:spPr>
      </p:pic>
      <p:pic>
        <p:nvPicPr>
          <p:cNvPr id="47" name="д5">
            <a:extLst>
              <a:ext uri="{FF2B5EF4-FFF2-40B4-BE49-F238E27FC236}">
                <a16:creationId xmlns:a16="http://schemas.microsoft.com/office/drawing/2014/main" id="{A3F7B2D4-0272-55D4-A0B3-AF251F9F6D8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89240" y="3157601"/>
            <a:ext cx="3167213" cy="3167213"/>
          </a:xfrm>
          <a:prstGeom prst="rect">
            <a:avLst/>
          </a:prstGeom>
          <a:effectLst>
            <a:glow rad="50800">
              <a:schemeClr val="bg1">
                <a:alpha val="89000"/>
              </a:schemeClr>
            </a:glow>
          </a:effectLst>
        </p:spPr>
      </p:pic>
      <p:pic>
        <p:nvPicPr>
          <p:cNvPr id="49" name="зерно">
            <a:extLst>
              <a:ext uri="{FF2B5EF4-FFF2-40B4-BE49-F238E27FC236}">
                <a16:creationId xmlns:a16="http://schemas.microsoft.com/office/drawing/2014/main" id="{7494C97F-43F7-9269-025B-24679BA432C8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211" b="82520" l="11133" r="33301">
                        <a14:foregroundMark x1="20508" y1="67578" x2="20508" y2="67578"/>
                        <a14:foregroundMark x1="17480" y1="69043" x2="17480" y2="69043"/>
                        <a14:foregroundMark x1="23828" y1="66211" x2="23828" y2="66211"/>
                        <a14:foregroundMark x1="32227" y1="70605" x2="32227" y2="70605"/>
                        <a14:foregroundMark x1="33301" y1="70313" x2="33301" y2="70313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9" t="64444" r="65555" b="15398"/>
          <a:stretch/>
        </p:blipFill>
        <p:spPr>
          <a:xfrm>
            <a:off x="4795601" y="3446262"/>
            <a:ext cx="1102001" cy="865181"/>
          </a:xfrm>
          <a:prstGeom prst="rect">
            <a:avLst/>
          </a:prstGeom>
        </p:spPr>
      </p:pic>
      <p:pic>
        <p:nvPicPr>
          <p:cNvPr id="55" name="п3">
            <a:extLst>
              <a:ext uri="{FF2B5EF4-FFF2-40B4-BE49-F238E27FC236}">
                <a16:creationId xmlns:a16="http://schemas.microsoft.com/office/drawing/2014/main" id="{AABA007A-EDD1-4B23-53DF-8BE1C18572A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22951" y="2180310"/>
            <a:ext cx="1654629" cy="1654629"/>
          </a:xfrm>
          <a:prstGeom prst="rect">
            <a:avLst/>
          </a:prstGeom>
        </p:spPr>
      </p:pic>
      <p:pic>
        <p:nvPicPr>
          <p:cNvPr id="57" name="п1">
            <a:extLst>
              <a:ext uri="{FF2B5EF4-FFF2-40B4-BE49-F238E27FC236}">
                <a16:creationId xmlns:a16="http://schemas.microsoft.com/office/drawing/2014/main" id="{5E6A8364-39FD-A152-D699-649D99C8BD8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536" y="2358102"/>
            <a:ext cx="1465644" cy="1465644"/>
          </a:xfrm>
          <a:prstGeom prst="rect">
            <a:avLst/>
          </a:prstGeom>
        </p:spPr>
      </p:pic>
      <p:pic>
        <p:nvPicPr>
          <p:cNvPr id="58" name="п2">
            <a:extLst>
              <a:ext uri="{FF2B5EF4-FFF2-40B4-BE49-F238E27FC236}">
                <a16:creationId xmlns:a16="http://schemas.microsoft.com/office/drawing/2014/main" id="{C0597DDE-9765-D451-39D2-EE0FA1D460C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6964" y="2337227"/>
            <a:ext cx="1465644" cy="1465644"/>
          </a:xfrm>
          <a:prstGeom prst="rect">
            <a:avLst/>
          </a:prstGeom>
        </p:spPr>
      </p:pic>
      <p:pic>
        <p:nvPicPr>
          <p:cNvPr id="59" name="п4">
            <a:extLst>
              <a:ext uri="{FF2B5EF4-FFF2-40B4-BE49-F238E27FC236}">
                <a16:creationId xmlns:a16="http://schemas.microsoft.com/office/drawing/2014/main" id="{E0B68190-240B-BCBF-2299-2F746957F0D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438" y="2679213"/>
            <a:ext cx="1091364" cy="1091364"/>
          </a:xfrm>
          <a:prstGeom prst="rect">
            <a:avLst/>
          </a:prstGeom>
        </p:spPr>
      </p:pic>
      <p:pic>
        <p:nvPicPr>
          <p:cNvPr id="60" name="п5">
            <a:extLst>
              <a:ext uri="{FF2B5EF4-FFF2-40B4-BE49-F238E27FC236}">
                <a16:creationId xmlns:a16="http://schemas.microsoft.com/office/drawing/2014/main" id="{EB3209CC-24C5-4611-D97D-9C0E28836ED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395" y="2337227"/>
            <a:ext cx="1465644" cy="1465644"/>
          </a:xfrm>
          <a:prstGeom prst="rect">
            <a:avLst/>
          </a:prstGeom>
        </p:spPr>
      </p:pic>
      <p:pic>
        <p:nvPicPr>
          <p:cNvPr id="61" name="п6">
            <a:extLst>
              <a:ext uri="{FF2B5EF4-FFF2-40B4-BE49-F238E27FC236}">
                <a16:creationId xmlns:a16="http://schemas.microsoft.com/office/drawing/2014/main" id="{5382FCDF-B5F8-B57C-BCC7-B80EECF5998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691" y="2488413"/>
            <a:ext cx="1249147" cy="1249147"/>
          </a:xfrm>
          <a:prstGeom prst="rect">
            <a:avLst/>
          </a:prstGeom>
        </p:spPr>
      </p:pic>
      <p:pic>
        <p:nvPicPr>
          <p:cNvPr id="62" name="п7">
            <a:extLst>
              <a:ext uri="{FF2B5EF4-FFF2-40B4-BE49-F238E27FC236}">
                <a16:creationId xmlns:a16="http://schemas.microsoft.com/office/drawing/2014/main" id="{2497D265-12E3-C360-D8E6-256EA89951F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73140" y="2440909"/>
            <a:ext cx="1471764" cy="1471764"/>
          </a:xfrm>
          <a:prstGeom prst="rect">
            <a:avLst/>
          </a:prstGeom>
        </p:spPr>
      </p:pic>
      <p:pic>
        <p:nvPicPr>
          <p:cNvPr id="2" name="зерно">
            <a:extLst>
              <a:ext uri="{FF2B5EF4-FFF2-40B4-BE49-F238E27FC236}">
                <a16:creationId xmlns:a16="http://schemas.microsoft.com/office/drawing/2014/main" id="{B04CB22F-DDC9-5C87-9D3B-F7D4CE14B7D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211" b="82520" l="11133" r="33301">
                        <a14:foregroundMark x1="20508" y1="67578" x2="20508" y2="67578"/>
                        <a14:foregroundMark x1="17480" y1="69043" x2="17480" y2="69043"/>
                        <a14:foregroundMark x1="23828" y1="66211" x2="23828" y2="66211"/>
                        <a14:foregroundMark x1="32227" y1="70605" x2="32227" y2="70605"/>
                        <a14:foregroundMark x1="33301" y1="70313" x2="33301" y2="70313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9" t="64444" r="65555" b="15398"/>
          <a:stretch/>
        </p:blipFill>
        <p:spPr>
          <a:xfrm>
            <a:off x="4790804" y="3409792"/>
            <a:ext cx="1102001" cy="86518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5C8C64-F91F-67E6-DA56-3BABEC68536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513" y="3449770"/>
            <a:ext cx="2506118" cy="250611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23AE8E-7CED-AF62-D743-DD08C9D6254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424" y="1032398"/>
            <a:ext cx="1764535" cy="17980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583A580-5440-31DB-7FBC-6249C8D4330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4" y="6011215"/>
            <a:ext cx="1018527" cy="925349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орт на день рождения, свеча, десерт, день рождения&#10;&#10;Автоматически созданное описание">
            <a:extLst>
              <a:ext uri="{FF2B5EF4-FFF2-40B4-BE49-F238E27FC236}">
                <a16:creationId xmlns:a16="http://schemas.microsoft.com/office/drawing/2014/main" id="{A09FB4F5-EA75-7299-5DB7-0F1AFC602EC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618" y="4417008"/>
            <a:ext cx="2085660" cy="210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29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8" presetClass="path" presetSubtype="0" accel="50000" decel="5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1 -0.00301 C 0.00365 0.01273 0.01328 0.02847 0.01537 0.04305 C 0.01745 0.05903 0.01706 0.07523 0.01628 0.09236 C 0.0155 0.10833 0.01055 0.11968 0.00547 0.13125 C 0.00039 0.14213 -0.00573 0.15393 -0.01653 0.16018 C -0.02591 0.16736 -0.03997 0.16782 -0.05456 0.16713 C -0.06784 0.16551 -0.0832 0.16111 -0.09791 0.15463 C -0.11289 0.14676 -0.12734 0.13796 -0.14023 0.12639 C -0.15377 0.11574 -0.16562 0.10139 -0.17487 0.08542 C -0.18398 0.07037 -0.19114 0.05324 -0.19388 0.03796 C -0.19687 0.02292 -0.19622 0.00486 -0.19414 -0.0081 C -0.19258 -0.02083 -0.18815 -0.03565 -0.17956 -0.04445 C -0.17122 -0.05116 -0.15859 -0.05394 -0.14297 -0.04815 C -0.12812 -0.04352 -0.11445 -0.02917 -0.10703 -0.01528 C -0.10026 -0.00116 -0.09726 0.01481 -0.09844 0.03079 C -0.10169 0.04583 -0.1056 0.05856 -0.11393 0.06597 C -0.122 0.07361 -0.12148 0.07639 -0.14883 0.07593 C -0.17305 0.07801 -0.19388 0.05949 -0.20729 0.05231 C -0.2207 0.04398 -0.23021 0.03287 -0.24245 0.01968 C -0.25599 0.00347 -0.26536 -0.01389 -0.272 -0.02847 C -0.27851 -0.04329 -0.27982 -0.05648 -0.28112 -0.0787 C -0.28099 -0.09977 -0.27838 -0.10787 -0.27591 -0.1213 C -0.27305 -0.13588 -0.26992 -0.14954 -0.26732 -0.16296 " pathEditMode="relative" rAng="1200000" ptsTypes="AAAAAAAAAAAAAAAAAAAAAAA">
                                      <p:cBhvr>
                                        <p:cTn id="15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07" y="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-0.00486 C 0.0043 0.00926 0.01589 0.02547 0.01953 0.03704 C 0.0237 0.04885 0.02383 0.05996 0.02422 0.07084 C 0.02487 0.08218 0.02005 0.08727 0.01498 0.09283 C 0.01055 0.09792 0.00417 0.10139 -0.00768 0.1 C -0.01771 0.09954 -0.0332 0.09329 -0.04961 0.08519 C -0.0651 0.07732 -0.08268 0.06551 -0.09987 0.05301 C -0.11732 0.04005 -0.1345 0.02616 -0.14896 0.01204 C -0.16588 -0.0037 -0.18112 -0.02013 -0.19232 -0.03564 C -0.20416 -0.05092 -0.21315 -0.0662 -0.21745 -0.078 C -0.22265 -0.09143 -0.22278 -0.10277 -0.22083 -0.11041 C -0.2207 -0.11782 -0.21666 -0.12638 -0.20768 -0.12708 C -0.19935 -0.12777 -0.18528 -0.12291 -0.16745 -0.11157 C -0.14961 -0.0993 -0.13333 -0.08333 -0.12331 -0.06875 C -0.11445 -0.05578 -0.1095 -0.04305 -0.11041 -0.03287 C -0.1125 -0.02361 -0.11588 -0.01805 -0.12461 -0.01643 C -0.13385 -0.01574 -0.13294 -0.01342 -0.16315 -0.0287 C -0.19114 -0.0405 -0.21575 -0.06319 -0.23164 -0.07638 C -0.24713 -0.08865 -0.2595 -0.10208 -0.27474 -0.11713 C -0.29036 -0.13495 -0.30273 -0.153 -0.31159 -0.16643 C -0.31979 -0.17939 -0.32252 -0.19027 -0.325 -0.20509 C -0.32669 -0.21944 -0.32578 -0.22476 -0.32357 -0.23263 C -0.32135 -0.2405 -0.3194 -0.24838 -0.31719 -0.25648 " pathEditMode="relative" rAng="1500000" ptsTypes="AAAAAAAAAAAAAAAAAAAAAAA">
                                      <p:cBhvr>
                                        <p:cTn id="39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83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48" presetClass="path" presetSubtype="0" accel="50000" decel="5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C -0.00351 0.01227 -0.0082 0.02546 -0.00859 0.03518 C -0.00885 0.04514 -0.00677 0.05417 -0.00547 0.06412 C -0.00351 0.07315 0.00039 0.07801 0.00508 0.08287 C 0.00925 0.08727 0.01445 0.09097 0.02162 0.09005 C 0.028 0.0912 0.03763 0.08588 0.04701 0.07917 C 0.05547 0.07292 0.06498 0.06366 0.07396 0.05278 C 0.08294 0.04282 0.0918 0.03125 0.09922 0.01968 C 0.10703 0.00718 0.11367 -0.00602 0.11836 -0.01944 C 0.12305 -0.03241 0.1263 -0.04491 0.12656 -0.05579 C 0.12787 -0.06644 0.12591 -0.07569 0.12305 -0.08218 C 0.12097 -0.08935 0.11719 -0.09653 0.11094 -0.09815 C 0.10469 -0.09884 0.09636 -0.09491 0.08685 -0.08588 C 0.07735 -0.07616 0.06979 -0.06181 0.06576 -0.05023 C 0.06263 -0.03958 0.06185 -0.0287 0.06419 -0.02037 C 0.06745 -0.01273 0.0711 -0.00648 0.07735 -0.00556 C 0.08347 -0.00463 0.08307 -0.00232 0.10065 -0.01435 C 0.1168 -0.02315 0.12865 -0.04282 0.13685 -0.05278 C 0.14453 -0.06319 0.14987 -0.07384 0.15703 -0.08704 C 0.16419 -0.10116 0.16927 -0.11644 0.17214 -0.12778 C 0.17526 -0.13889 0.17487 -0.14699 0.17396 -0.16019 C 0.17201 -0.17292 0.16992 -0.17732 0.16745 -0.18449 C 0.16445 -0.19144 0.16107 -0.19815 0.15847 -0.20486 " pathEditMode="relative" rAng="19380000" ptsTypes="AAAAAAAAAAAAAAAAAAAAAAA">
                                      <p:cBhvr>
                                        <p:cTn id="56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-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1 -0.00371 C -0.00221 0.01203 -0.00638 0.0287 -0.00677 0.04004 C -0.00651 0.05115 -0.0039 0.06064 -0.00156 0.07083 C 0.00117 0.08009 0.00573 0.08379 0.0112 0.08773 C 0.01602 0.09097 0.02188 0.09305 0.0306 0.08865 C 0.03789 0.08634 0.04831 0.07685 0.05833 0.06504 C 0.06823 0.05462 0.07852 0.04004 0.08789 0.02546 C 0.09792 0.01041 0.1069 -0.00649 0.11498 -0.02269 C 0.12344 -0.04005 0.1306 -0.05788 0.13529 -0.07477 C 0.13971 -0.08982 0.14323 -0.10579 0.14323 -0.1176 C 0.14349 -0.1294 0.14102 -0.14005 0.13724 -0.14584 C 0.13516 -0.15348 0.13008 -0.15857 0.12318 -0.1588 C 0.11641 -0.15718 0.10664 -0.14838 0.09649 -0.13519 C 0.08659 -0.12038 0.07852 -0.10163 0.07435 -0.08681 C 0.07083 -0.07292 0.07083 -0.06112 0.07396 -0.05232 C 0.07813 -0.04514 0.08255 -0.04051 0.0888 -0.04098 C 0.09596 -0.0426 0.0957 -0.04005 0.11524 -0.06065 C 0.13346 -0.07801 0.14596 -0.10463 0.15482 -0.11922 C 0.16302 -0.13403 0.16862 -0.14769 0.17591 -0.16528 C 0.18373 -0.18473 0.18854 -0.20301 0.19128 -0.21644 C 0.19427 -0.23079 0.19362 -0.24075 0.19193 -0.25487 C 0.18971 -0.26783 0.18698 -0.27223 0.18333 -0.27848 C 0.17995 -0.28519 0.17617 -0.2919 0.17266 -0.29815 " pathEditMode="relative" rAng="18900000" ptsTypes="AAAAAAAAAAAAAAAAAAAAAAA">
                                      <p:cBhvr>
                                        <p:cTn id="8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5" y="-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8" presetClass="path" presetSubtype="0" accel="50000" decel="5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6 0.01157 C 0.00143 0.02454 0.00026 0.03889 -0.00377 0.04792 C -0.00794 0.05694 -0.01393 0.06505 -0.01979 0.07292 C -0.02604 0.08032 -0.03255 0.08287 -0.03906 0.08542 C -0.04518 0.08773 -0.05208 0.08912 -0.05963 0.08542 C -0.0664 0.08264 -0.07396 0.07407 -0.08021 0.06366 C -0.08646 0.05463 -0.09193 0.04213 -0.09661 0.02824 C -0.1013 0.01505 -0.10534 0.00069 -0.10768 -0.01296 C -0.11055 -0.02732 -0.11107 -0.04329 -0.11002 -0.05695 C -0.10924 -0.0706 -0.1069 -0.0838 -0.10286 -0.09329 C -0.09896 -0.1037 -0.09245 -0.11181 -0.08711 -0.11597 C -0.0819 -0.12176 -0.07461 -0.12593 -0.06771 -0.12477 C -0.06094 -0.12361 -0.05416 -0.1162 -0.04818 -0.10324 C -0.0431 -0.0912 -0.0414 -0.075 -0.04245 -0.06273 C -0.04388 -0.05116 -0.04778 -0.04051 -0.0539 -0.0338 C -0.06094 -0.0287 -0.06732 -0.02454 -0.07409 -0.02639 C -0.08047 -0.02824 -0.08125 -0.02616 -0.09427 -0.04421 C -0.10664 -0.05972 -0.11028 -0.08218 -0.11419 -0.09491 C -0.11758 -0.10833 -0.11836 -0.11991 -0.11992 -0.13472 C -0.12083 -0.15116 -0.11979 -0.16713 -0.11732 -0.17824 C -0.11562 -0.19005 -0.11146 -0.19769 -0.10495 -0.20949 C -0.09713 -0.21991 -0.0931 -0.22338 -0.08698 -0.22847 C -0.08086 -0.23357 -0.07513 -0.23796 -0.06901 -0.24282 " pathEditMode="relative" rAng="3900000" ptsTypes="AAAAAAAAAAAAAAAAAAAAAAA">
                                      <p:cBhvr>
                                        <p:cTn id="9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53" y="-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0.00555 C -0.00247 0.01921 -0.00494 0.03495 -0.00989 0.04282 C -0.0151 0.05162 -0.02187 0.05694 -0.0289 0.06296 C -0.03541 0.06875 -0.04205 0.06782 -0.04882 0.06713 C -0.05547 0.06643 -0.06237 0.06435 -0.06914 0.05579 C -0.07565 0.04861 -0.08216 0.03518 -0.08724 0.01967 C -0.09244 0.00555 -0.09661 -0.01181 -0.10013 -0.02917 C -0.10351 -0.04769 -0.10547 -0.06597 -0.10664 -0.08264 C -0.10781 -0.10185 -0.1069 -0.11968 -0.10403 -0.13519 C -0.10182 -0.15023 -0.09856 -0.16435 -0.0931 -0.17222 C -0.08854 -0.18195 -0.08099 -0.18843 -0.07487 -0.19074 C -0.0694 -0.19445 -0.06211 -0.1956 -0.05507 -0.18982 C -0.04869 -0.18472 -0.04231 -0.17222 -0.03802 -0.15486 C -0.03424 -0.13773 -0.03411 -0.11829 -0.03646 -0.1044 C -0.03945 -0.09236 -0.04453 -0.08264 -0.05143 -0.07847 C -0.05846 -0.0757 -0.06536 -0.07477 -0.07187 -0.08009 C -0.07812 -0.08611 -0.0789 -0.0838 -0.08984 -0.11181 C -0.10078 -0.13611 -0.10182 -0.16435 -0.10442 -0.18125 C -0.10664 -0.19792 -0.10586 -0.21204 -0.10573 -0.23009 C -0.10507 -0.24954 -0.10195 -0.26667 -0.09909 -0.2787 C -0.09583 -0.29097 -0.09075 -0.29792 -0.08268 -0.30695 C -0.07448 -0.31505 -0.07005 -0.31644 -0.06341 -0.31921 C -0.05703 -0.32176 -0.05039 -0.32408 -0.04362 -0.32662 " pathEditMode="relative" rAng="4680000" ptsTypes="AAAAAAAAAAAAAAAAAAAAAAA">
                                      <p:cBhvr>
                                        <p:cTn id="12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3" y="-1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74 0.00324 C -0.03268 0.01087 -0.03763 0.01967 -0.04336 0.02291 C -0.04974 0.02523 -0.05729 0.02638 -0.06485 0.02685 C -0.07201 0.0287 -0.07813 0.025 -0.08451 0.02083 C -0.09037 0.01782 -0.09701 0.01412 -0.10222 0.00532 C -0.10768 -0.00255 -0.11133 -0.01343 -0.11419 -0.02639 C -0.11667 -0.03727 -0.1181 -0.05024 -0.11823 -0.06366 C -0.11875 -0.07616 -0.11784 -0.08959 -0.11628 -0.10024 C -0.11472 -0.1132 -0.1112 -0.12431 -0.10586 -0.13311 C -0.10143 -0.14213 -0.0961 -0.14977 -0.08959 -0.15325 C -0.08347 -0.15695 -0.07591 -0.15811 -0.06953 -0.15695 C -0.06341 -0.15695 -0.05599 -0.15394 -0.05052 -0.14723 C -0.04531 -0.14075 -0.04128 -0.13079 -0.03972 -0.11783 C -0.0388 -0.10487 -0.04193 -0.0919 -0.04623 -0.0845 C -0.05052 -0.07801 -0.0569 -0.07385 -0.06419 -0.07454 C -0.07149 -0.075 -0.078 -0.07732 -0.0836 -0.0838 C -0.0888 -0.09051 -0.09011 -0.08913 -0.09571 -0.11227 C -0.10261 -0.13288 -0.09922 -0.15163 -0.09922 -0.16343 C -0.09831 -0.17454 -0.09558 -0.18403 -0.09284 -0.19491 C -0.08906 -0.20788 -0.08347 -0.21737 -0.07839 -0.22408 C -0.07383 -0.2301 -0.06797 -0.23264 -0.05873 -0.23565 C -0.04948 -0.23727 -0.04479 -0.23612 -0.03815 -0.23473 C -0.03151 -0.23334 -0.02487 -0.23241 -0.01823 -0.23056 " pathEditMode="relative" rAng="5760000" ptsTypes="AAAAAAAAAAAAAAAAAAAAAAA">
                                      <p:cBhvr>
                                        <p:cTn id="13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5" y="-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48" presetClass="path" presetSubtype="0" accel="50000" decel="5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138 C 0.00859 0.00023 0.02057 -0.00348 0.02682 0.00023 C 0.03346 0.00509 0.03867 0.01319 0.04414 0.02175 C 0.04909 0.02986 0.04961 0.04074 0.05013 0.05162 C 0.05052 0.06226 0.05039 0.07453 0.04505 0.08958 C 0.04141 0.10277 0.03216 0.11967 0.0224 0.13541 C 0.01276 0.15 0.00104 0.16527 -0.01107 0.1787 C -0.02357 0.19236 -0.0362 0.20462 -0.04857 0.21412 C -0.06146 0.2243 -0.07422 0.23125 -0.08581 0.23472 C -0.09713 0.23819 -0.10781 0.23842 -0.11458 0.23472 C -0.12174 0.23171 -0.12773 0.22245 -0.13034 0.21435 C -0.13385 0.20694 -0.13594 0.19537 -0.13307 0.18171 C -0.12969 0.16851 -0.12239 0.1537 -0.11016 0.13842 C -0.09844 0.12407 -0.0845 0.11504 -0.07487 0.11296 C -0.06536 0.11134 -0.0582 0.11504 -0.05351 0.12384 C -0.05039 0.13425 -0.04896 0.14444 -0.05182 0.15694 C -0.05469 0.16967 -0.05312 0.17037 -0.07174 0.20115 C -0.08711 0.22939 -0.10742 0.24421 -0.11875 0.25648 C -0.1306 0.26759 -0.14088 0.27384 -0.15351 0.28148 C -0.16771 0.28958 -0.18008 0.29236 -0.18958 0.29351 C -0.19896 0.29421 -0.20443 0.28912 -0.21263 0.28101 C -0.21966 0.27129 -0.2207 0.26504 -0.22383 0.25578 C -0.22669 0.24629 -0.2293 0.23657 -0.23203 0.22754 " pathEditMode="relative" rAng="19920000" ptsTypes="AAAAAAAAAAAAAAAAAAAAAAA">
                                      <p:cBhvr>
                                        <p:cTn id="15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3" y="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500"/>
                            </p:stCondLst>
                            <p:childTnLst>
                              <p:par>
                                <p:cTn id="1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"/>
                            </p:stCondLst>
                            <p:childTnLst>
                              <p:par>
                                <p:cTn id="178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C 0.00886 -0.00232 0.01862 -0.00556 0.0237 -0.00417 C 0.02969 -0.00185 0.03229 0.00162 0.0362 0.00602 C 0.03919 0.01065 0.03841 0.01643 0.0375 0.02338 C 0.03594 0.02916 0.0336 0.03703 0.02787 0.04583 C 0.02162 0.05486 0.01276 0.06528 0.0013 0.07615 C -0.00898 0.08565 -0.02122 0.09606 -0.03346 0.10578 C -0.04596 0.11481 -0.05859 0.12361 -0.07083 0.13125 C -0.08385 0.13865 -0.09544 0.14467 -0.10521 0.14815 C -0.11588 0.15092 -0.12539 0.15278 -0.13047 0.15069 C -0.13672 0.15 -0.1401 0.14537 -0.14153 0.14143 C -0.14336 0.1368 -0.14375 0.13009 -0.13867 0.12245 C -0.13489 0.11412 -0.12591 0.10463 -0.1138 0.09398 C -0.10117 0.08356 -0.08789 0.07731 -0.0793 0.07407 C -0.07096 0.07245 -0.06484 0.07315 -0.06224 0.07801 C -0.0612 0.08403 -0.06107 0.08935 -0.06549 0.09745 C -0.06992 0.10555 -0.06875 0.10578 -0.0888 0.12569 C -0.10625 0.14514 -0.12604 0.15625 -0.1375 0.16458 C -0.14922 0.17268 -0.15859 0.17708 -0.17083 0.1831 C -0.18385 0.18935 -0.1957 0.19352 -0.20338 0.1949 C -0.21172 0.19629 -0.21601 0.19444 -0.22135 0.18981 C -0.22604 0.18541 -0.22656 0.18148 -0.2276 0.17639 C -0.22877 0.17129 -0.22969 0.16666 -0.23099 0.16134 " pathEditMode="relative" rAng="20340000" ptsTypes="AAAAAAAAAAAAAAAAAAAAAAA">
                                      <p:cBhvr>
                                        <p:cTn id="179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45" y="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000"/>
                            </p:stCondLst>
                            <p:childTnLst>
                              <p:par>
                                <p:cTn id="1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"/>
                            </p:stCondLst>
                            <p:childTnLst>
                              <p:par>
                                <p:cTn id="195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C 0.00312 0.0213 0.00729 0.04491 0.00507 0.06343 C 0.00247 0.0838 -0.00352 0.1037 -0.00925 0.12315 C -0.01485 0.14329 -0.02344 0.15509 -0.03295 0.16759 C -0.04102 0.17917 -0.05131 0.19051 -0.06407 0.19352 C -0.07605 0.19884 -0.09089 0.19491 -0.10521 0.18704 C -0.11849 0.18125 -0.13282 0.16898 -0.14558 0.15509 C -0.15873 0.14074 -0.17071 0.12338 -0.18047 0.10509 C -0.19102 0.08588 -0.19896 0.06366 -0.20261 0.04005 C -0.20743 0.01829 -0.20977 -0.00486 -0.20743 -0.02523 C -0.20638 -0.04537 -0.19961 -0.0662 -0.19323 -0.08079 C -0.18776 -0.09653 -0.17891 -0.11227 -0.16758 -0.11967 C -0.15651 -0.12592 -0.14284 -0.12338 -0.12865 -0.11157 C -0.11524 -0.09861 -0.1056 -0.07685 -0.10209 -0.05648 C -0.09922 -0.03657 -0.10105 -0.01528 -0.10756 0.00324 C -0.1155 0.02014 -0.12344 0.03495 -0.13464 0.04097 C -0.14545 0.04676 -0.14532 0.05116 -0.17305 0.03958 C -0.19935 0.03218 -0.21446 0.00139 -0.22605 -0.01273 C -0.23672 -0.02801 -0.2431 -0.04606 -0.25183 -0.06667 C -0.26068 -0.0912 -0.26498 -0.11667 -0.26693 -0.13704 C -0.2694 -0.15764 -0.26615 -0.175 -0.26042 -0.20185 C -0.25378 -0.22685 -0.24909 -0.2375 -0.2418 -0.25301 C -0.23477 -0.26898 -0.22761 -0.28472 -0.22045 -0.3 " pathEditMode="relative" rAng="2340000" ptsTypes="AAAAAAAAAAAAAAAAAAAAAAA">
                                      <p:cBhvr>
                                        <p:cTn id="19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88" y="-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000"/>
                            </p:stCondLst>
                            <p:childTnLst>
                              <p:par>
                                <p:cTn id="2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00"/>
                            </p:stCondLst>
                            <p:childTnLst>
                              <p:par>
                                <p:cTn id="212" presetID="48" presetClass="path" presetSubtype="0" accel="50000" decel="5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0047 C -0.00924 -0.00232 -0.01927 -0.00556 -0.0263 -0.00139 C -0.03307 0.003 -0.0388 0.01203 -0.04518 0.0199 C -0.05091 0.0287 -0.05299 0.03958 -0.05456 0.05138 C -0.05677 0.06296 -0.05781 0.07615 -0.05508 0.09166 C -0.05377 0.10555 -0.04739 0.12361 -0.03997 0.14004 C -0.03346 0.15555 -0.02461 0.17152 -0.01445 0.18611 C -0.00521 0.19976 0.00534 0.21319 0.01537 0.22361 C 0.02604 0.23449 0.03685 0.24212 0.04753 0.24537 C 0.05729 0.2493 0.0668 0.24976 0.07409 0.2449 C 0.08203 0.24259 0.08802 0.23333 0.09141 0.22407 C 0.09557 0.2162 0.09935 0.20416 0.09857 0.19074 C 0.09753 0.17662 0.09206 0.16018 0.08333 0.14467 C 0.07422 0.12916 0.06211 0.11921 0.05326 0.11666 C 0.04479 0.11504 0.03737 0.11898 0.03255 0.12847 C 0.02813 0.13935 0.025 0.1493 0.02604 0.16342 C 0.02721 0.17754 0.02552 0.17754 0.03854 0.20972 C 0.04935 0.24004 0.06628 0.25671 0.07526 0.26828 C 0.08477 0.27962 0.09349 0.28657 0.10417 0.29513 C 0.11628 0.3037 0.12774 0.30671 0.13646 0.30787 C 0.14492 0.30879 0.15026 0.3037 0.15886 0.29537 C 0.16667 0.28472 0.1694 0.27893 0.17357 0.26921 C 0.17748 0.25972 0.18125 0.2493 0.1849 0.24027 " pathEditMode="relative" rAng="2100000" ptsTypes="AAAAAAAAAAAAAAAAAAAAAAA">
                                      <p:cBhvr>
                                        <p:cTn id="2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8" y="1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3500"/>
                            </p:stCondLst>
                            <p:childTnLst>
                              <p:par>
                                <p:cTn id="2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500"/>
                            </p:stCondLst>
                            <p:childTnLst>
                              <p:par>
                                <p:cTn id="236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C -0.0056 -0.01112 -0.01511 -0.01806 -0.01641 -0.03218 C -0.01927 -0.0375 -0.02032 -0.04445 -0.02136 -0.05139 C -0.02149 -0.05834 -0.01901 -0.0625 -0.01498 -0.06621 C -0.01172 -0.07014 -0.00756 -0.07431 0.00052 -0.07454 C 0.00794 -0.07547 0.01783 -0.06737 0.03046 -0.06412 C 0.04062 -0.06042 0.05312 -0.05417 0.06471 -0.04514 C 0.07734 -0.03866 0.08958 -0.02917 0.09961 -0.01899 C 0.11158 -0.00973 0.12187 0.00092 0.13007 0.01064 C 0.13763 0.02291 0.14466 0.03171 0.14739 0.03981 C 0.15117 0.04907 0.15156 0.05601 0.15039 0.06157 C 0.14974 0.06782 0.14778 0.07245 0.14166 0.0743 C 0.13541 0.07638 0.12578 0.07222 0.11315 0.06551 C 0.10078 0.05995 0.08919 0.04745 0.08307 0.0368 C 0.07656 0.02847 0.07343 0.01921 0.07343 0.01319 C 0.07513 0.00463 0.07721 0.00301 0.08307 0.00115 C 0.08958 -0.00024 0.08906 -0.00417 0.10976 0.0081 C 0.12929 0.01342 0.14674 0.02986 0.1569 0.0375 C 0.16823 0.04606 0.1763 0.05555 0.18724 0.06342 C 0.1983 0.07476 0.20716 0.08773 0.21354 0.09676 C 0.21927 0.10416 0.22213 0.10926 0.2233 0.12338 C 0.22461 0.13333 0.22356 0.13611 0.22226 0.14143 C 0.22122 0.14745 0.22031 0.15347 0.21836 0.15833 " pathEditMode="relative" rAng="1380000" ptsTypes="AAAAAAAAAAAAAAAAAAAAAAA">
                                      <p:cBhvr>
                                        <p:cTn id="23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78" y="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8100853-DE1A-43D7-A202-930011C5D9C8}"/>
</file>

<file path=customXml/itemProps2.xml><?xml version="1.0" encoding="utf-8"?>
<ds:datastoreItem xmlns:ds="http://schemas.openxmlformats.org/officeDocument/2006/customXml" ds:itemID="{0D16FA02-50A1-4253-BE7D-062C4EC32B99}"/>
</file>

<file path=customXml/itemProps3.xml><?xml version="1.0" encoding="utf-8"?>
<ds:datastoreItem xmlns:ds="http://schemas.openxmlformats.org/officeDocument/2006/customXml" ds:itemID="{BFCC5AAF-FD09-4C0A-B9D0-4529CCA8E29B}"/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7</cp:revision>
  <dcterms:created xsi:type="dcterms:W3CDTF">2024-11-19T15:20:01Z</dcterms:created>
  <dcterms:modified xsi:type="dcterms:W3CDTF">2025-07-12T14:08:12Z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