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48C2C4-5FAE-8B06-90CD-9E90E77F8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