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00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10:49:49.851"/>
    </inkml:context>
    <inkml:brush xml:id="br0">
      <inkml:brushProperty name="width" value="0.2" units="cm"/>
      <inkml:brushProperty name="height" value="0.2" units="cm"/>
      <inkml:brushProperty name="color" value="#FEDBA4"/>
    </inkml:brush>
  </inkml:definitions>
  <inkml:trace contextRef="#ctx0" brushRef="#br0">1 65 24575,'4'0'0,"-1"-1"0,1 0 0,0 0 0,-1 0 0,1 0 0,-1-1 0,1 1 0,-1-1 0,0 0 0,4-2 0,-4 2 0,1-1 0,0 1 0,-1 0 0,1 1 0,0-1 0,0 1 0,0 0 0,1-1 0,4 1 0,55-9 0,-49 7 0,0 0 0,30-1 0,147-3 0,-139 5 0,-17 0 0,1 1 0,-1 2 0,53 8 0,-20 11-1365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openxmlformats.org/officeDocument/2006/relationships/customXml" Target="../ink/ink1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28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microsoft.com/office/2007/relationships/hdphoto" Target="../media/hdphoto8.wdp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34" y="3699290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" b="99455" l="545" r="99183">
                        <a14:foregroundMark x1="6812" y1="16076" x2="21526" y2="82561"/>
                        <a14:foregroundMark x1="43597" y1="22888" x2="26158" y2="81744"/>
                        <a14:foregroundMark x1="78474" y1="29428" x2="52589" y2="89646"/>
                        <a14:foregroundMark x1="84741" y1="47684" x2="72480" y2="98910"/>
                        <a14:foregroundMark x1="93460" y1="59673" x2="66213" y2="98910"/>
                        <a14:foregroundMark x1="95640" y1="87193" x2="94005" y2="29973"/>
                        <a14:foregroundMark x1="92371" y1="23161" x2="88556" y2="5995"/>
                        <a14:foregroundMark x1="93188" y1="24523" x2="97820" y2="77657"/>
                        <a14:foregroundMark x1="97548" y1="31335" x2="89918" y2="89101"/>
                        <a14:foregroundMark x1="89918" y1="89101" x2="89373" y2="89101"/>
                        <a14:foregroundMark x1="89373" y1="45504" x2="85559" y2="81199"/>
                        <a14:foregroundMark x1="90463" y1="57766" x2="93188" y2="95913"/>
                        <a14:foregroundMark x1="97548" y1="62398" x2="99455" y2="80109"/>
                        <a14:foregroundMark x1="96458" y1="77657" x2="19346" y2="87738"/>
                        <a14:foregroundMark x1="19346" y1="87738" x2="16076" y2="21253"/>
                        <a14:foregroundMark x1="70675" y1="8844" x2="82016" y2="6267"/>
                        <a14:foregroundMark x1="16076" y1="21253" x2="36219" y2="16675"/>
                        <a14:foregroundMark x1="82016" y1="6267" x2="21798" y2="3270"/>
                        <a14:foregroundMark x1="21798" y1="3270" x2="545" y2="64305"/>
                        <a14:foregroundMark x1="545" y1="64305" x2="73297" y2="29155"/>
                        <a14:foregroundMark x1="73297" y1="29155" x2="95095" y2="31335"/>
                        <a14:foregroundMark x1="77384" y1="8992" x2="87738" y2="7902"/>
                        <a14:foregroundMark x1="80654" y1="16621" x2="87738" y2="5722"/>
                        <a14:foregroundMark x1="77384" y1="11989" x2="77929" y2="2180"/>
                        <a14:foregroundMark x1="57386" y1="7654" x2="38692" y2="545"/>
                        <a14:foregroundMark x1="77384" y1="15259" x2="72310" y2="13330"/>
                        <a14:foregroundMark x1="6540" y1="21798" x2="1907" y2="38692"/>
                        <a14:foregroundMark x1="1362" y1="32153" x2="2180" y2="71935"/>
                        <a14:foregroundMark x1="10082" y1="55858" x2="1090" y2="82834"/>
                        <a14:foregroundMark x1="545" y1="76294" x2="545" y2="77112"/>
                        <a14:foregroundMark x1="9537" y1="85831" x2="12534" y2="99455"/>
                        <a14:foregroundMark x1="5995" y1="89918" x2="14714" y2="99455"/>
                        <a14:foregroundMark x1="16349" y1="4632" x2="27793" y2="3815"/>
                        <a14:foregroundMark x1="42234" y1="2452" x2="82834" y2="6267"/>
                        <a14:foregroundMark x1="88283" y1="8447" x2="92916" y2="14986"/>
                        <a14:foregroundMark x1="90463" y1="14986" x2="95640" y2="41144"/>
                        <a14:foregroundMark x1="96730" y1="23161" x2="98910" y2="41962"/>
                        <a14:foregroundMark x1="91008" y1="12807" x2="96185" y2="39237"/>
                        <a14:foregroundMark x1="84469" y1="9264" x2="85831" y2="33515"/>
                        <a14:foregroundMark x1="13351" y1="3542" x2="28338" y2="2997"/>
                        <a14:foregroundMark x1="15259" y1="9537" x2="29700" y2="13079"/>
                        <a14:foregroundMark x1="5722" y1="33515" x2="4632" y2="57766"/>
                        <a14:foregroundMark x1="7629" y1="57766" x2="2452" y2="84741"/>
                        <a14:foregroundMark x1="2997" y1="82289" x2="4360" y2="98365"/>
                        <a14:foregroundMark x1="12262" y1="95640" x2="51226" y2="97820"/>
                        <a14:foregroundMark x1="44142" y1="96458" x2="75749" y2="97275"/>
                        <a14:foregroundMark x1="80654" y1="96458" x2="96730" y2="92098"/>
                        <a14:foregroundMark x1="95640" y1="88556" x2="97275" y2="77112"/>
                        <a14:backgroundMark x1="41962" y1="13079" x2="50954" y2="12262"/>
                        <a14:backgroundMark x1="39782" y1="13079" x2="50954" y2="11172"/>
                        <a14:backgroundMark x1="54223" y1="11444" x2="72480" y2="13079"/>
                        <a14:backgroundMark x1="67575" y1="11444" x2="52044" y2="13896"/>
                        <a14:backgroundMark x1="47684" y1="13079" x2="35967" y2="16349"/>
                        <a14:backgroundMark x1="40054" y1="15531" x2="49319" y2="10354"/>
                        <a14:backgroundMark x1="44414" y1="13079" x2="60763" y2="13079"/>
                        <a14:backgroundMark x1="55313" y1="12534" x2="55858" y2="12262"/>
                        <a14:backgroundMark x1="46866" y1="11717" x2="40054" y2="13896"/>
                        <a14:backgroundMark x1="39782" y1="10354" x2="40327" y2="15531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410" y="5543096"/>
            <a:ext cx="1115044" cy="111504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361" y="4274135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410" y="5543096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91" b="97841" l="2273" r="98636">
                        <a14:foregroundMark x1="29091" y1="20227" x2="16364" y2="36477"/>
                        <a14:foregroundMark x1="16364" y1="36477" x2="24091" y2="27727"/>
                        <a14:foregroundMark x1="28977" y1="16364" x2="23864" y2="66705"/>
                        <a14:foregroundMark x1="23864" y1="66705" x2="25795" y2="66705"/>
                        <a14:foregroundMark x1="32614" y1="17500" x2="33636" y2="61705"/>
                        <a14:foregroundMark x1="42045" y1="17159" x2="16591" y2="54091"/>
                        <a14:foregroundMark x1="51055" y1="14700" x2="49091" y2="57386"/>
                        <a14:foregroundMark x1="61930" y1="14016" x2="35795" y2="57386"/>
                        <a14:foregroundMark x1="55909" y1="14773" x2="28523" y2="47614"/>
                        <a14:foregroundMark x1="52386" y1="17727" x2="28750" y2="47841"/>
                        <a14:foregroundMark x1="58864" y1="23182" x2="38523" y2="57386"/>
                        <a14:foregroundMark x1="64659" y1="25000" x2="46250" y2="61477"/>
                        <a14:foregroundMark x1="46250" y1="61477" x2="46932" y2="70227"/>
                        <a14:foregroundMark x1="79091" y1="20114" x2="73750" y2="81136"/>
                        <a14:foregroundMark x1="73750" y1="81136" x2="83523" y2="64091"/>
                        <a14:foregroundMark x1="83523" y1="64091" x2="63636" y2="86477"/>
                        <a14:foregroundMark x1="63636" y1="86477" x2="62955" y2="86705"/>
                        <a14:foregroundMark x1="27045" y1="91364" x2="86250" y2="99318"/>
                        <a14:foregroundMark x1="86250" y1="99318" x2="65795" y2="97955"/>
                        <a14:foregroundMark x1="65795" y1="97955" x2="46932" y2="72841"/>
                        <a14:foregroundMark x1="46932" y1="72841" x2="17727" y2="76250"/>
                        <a14:foregroundMark x1="17727" y1="76250" x2="6705" y2="84886"/>
                        <a14:foregroundMark x1="9773" y1="69318" x2="8068" y2="92386"/>
                        <a14:foregroundMark x1="8068" y1="92386" x2="8068" y2="92386"/>
                        <a14:foregroundMark x1="8864" y1="65227" x2="6136" y2="84773"/>
                        <a14:foregroundMark x1="6136" y1="84773" x2="6136" y2="84773"/>
                        <a14:foregroundMark x1="5909" y1="58977" x2="5455" y2="83750"/>
                        <a14:foregroundMark x1="5455" y1="83750" x2="5455" y2="83750"/>
                        <a14:foregroundMark x1="2386" y1="56818" x2="2386" y2="83750"/>
                        <a14:foregroundMark x1="15114" y1="42159" x2="3523" y2="72841"/>
                        <a14:foregroundMark x1="3523" y1="72841" x2="3523" y2="72841"/>
                        <a14:foregroundMark x1="19205" y1="23977" x2="10000" y2="47614"/>
                        <a14:foregroundMark x1="10000" y1="47614" x2="10000" y2="47614"/>
                        <a14:foregroundMark x1="10568" y1="24773" x2="9205" y2="48977"/>
                        <a14:foregroundMark x1="9205" y1="48977" x2="9773" y2="49545"/>
                        <a14:foregroundMark x1="6250" y1="21477" x2="4318" y2="52727"/>
                        <a14:foregroundMark x1="7045" y1="14773" x2="3182" y2="36818"/>
                        <a14:foregroundMark x1="17841" y1="10682" x2="15114" y2="33750"/>
                        <a14:foregroundMark x1="24091" y1="6932" x2="18977" y2="20455"/>
                        <a14:foregroundMark x1="25795" y1="6023" x2="17045" y2="14205"/>
                        <a14:foregroundMark x1="25568" y1="4886" x2="8636" y2="5455"/>
                        <a14:foregroundMark x1="21932" y1="4432" x2="82614" y2="5000"/>
                        <a14:foregroundMark x1="40455" y1="4432" x2="62500" y2="1591"/>
                        <a14:foregroundMark x1="62500" y1="1591" x2="75000" y2="2500"/>
                        <a14:foregroundMark x1="55455" y1="5227" x2="91818" y2="9886"/>
                        <a14:foregroundMark x1="86023" y1="12273" x2="89318" y2="80795"/>
                        <a14:foregroundMark x1="92273" y1="29091" x2="90455" y2="97841"/>
                        <a14:foregroundMark x1="90455" y1="97841" x2="90682" y2="97386"/>
                        <a14:foregroundMark x1="94432" y1="48750" x2="89091" y2="97614"/>
                        <a14:foregroundMark x1="95114" y1="81023" x2="98068" y2="93864"/>
                        <a14:foregroundMark x1="96932" y1="82386" x2="98636" y2="36477"/>
                        <a14:foregroundMark x1="98636" y1="36477" x2="98523" y2="36136"/>
                        <a14:foregroundMark x1="96477" y1="29886" x2="92614" y2="13182"/>
                        <a14:foregroundMark x1="91023" y1="11136" x2="96477" y2="38977"/>
                        <a14:foregroundMark x1="29091" y1="4659" x2="14318" y2="2500"/>
                        <a14:foregroundMark x1="27045" y1="2159" x2="12500" y2="1932"/>
                        <a14:foregroundMark x1="25000" y1="3295" x2="3977" y2="26705"/>
                        <a14:foregroundMark x1="5682" y1="19318" x2="5682" y2="75909"/>
                        <a14:foregroundMark x1="5114" y1="25568" x2="2727" y2="72841"/>
                        <a14:foregroundMark x1="7500" y1="31591" x2="4091" y2="63977"/>
                        <a14:foregroundMark x1="15909" y1="22614" x2="12159" y2="79205"/>
                        <a14:foregroundMark x1="11023" y1="82045" x2="48636" y2="93523"/>
                        <a14:foregroundMark x1="42273" y1="97045" x2="79886" y2="94318"/>
                        <a14:foregroundMark x1="33409" y1="12273" x2="45341" y2="4091"/>
                        <a14:foregroundMark x1="25795" y1="7955" x2="41818" y2="4432"/>
                        <a14:foregroundMark x1="21705" y1="8977" x2="39688" y2="10904"/>
                        <a14:backgroundMark x1="39886" y1="14205" x2="60114" y2="12273"/>
                        <a14:backgroundMark x1="60114" y1="12273" x2="67841" y2="12614"/>
                        <a14:backgroundMark x1="39886" y1="13182" x2="56136" y2="11250"/>
                        <a14:backgroundMark x1="39545" y1="11136" x2="55682" y2="10114"/>
                      </a14:backgroundRemoval>
                    </a14:imgEffect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49812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322" y="1687979"/>
            <a:ext cx="2438250" cy="243825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01" y="-306497"/>
            <a:ext cx="4473638" cy="45535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C1C9FE-04C9-624F-22A5-26C30AE8F49B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815" y="130754"/>
            <a:ext cx="2525174" cy="25251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9DBD95-0129-635C-B75D-1FCC22664FD6}"/>
              </a:ext>
            </a:extLst>
          </p:cNvPr>
          <p:cNvPicPr>
            <a:picLocks noChangeAspect="1"/>
          </p:cNvPicPr>
          <p:nvPr/>
        </p:nvPicPr>
        <p:blipFill>
          <a:blip r:embed="rId29">
            <a:grayscl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383" y="5481820"/>
            <a:ext cx="1241027" cy="12410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1D29D2-611B-955C-D0C1-6FC369BD0F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383" y="5479514"/>
            <a:ext cx="1241027" cy="1241027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8C5B0E2-3E76-44EB-634E-B7BDE1B360A2}"/>
              </a:ext>
            </a:extLst>
          </p:cNvPr>
          <p:cNvGrpSpPr/>
          <p:nvPr/>
        </p:nvGrpSpPr>
        <p:grpSpPr>
          <a:xfrm>
            <a:off x="1623358" y="4356373"/>
            <a:ext cx="1017921" cy="1017921"/>
            <a:chOff x="767084" y="4538146"/>
            <a:chExt cx="1017921" cy="1017921"/>
          </a:xfrm>
        </p:grpSpPr>
        <p:pic>
          <p:nvPicPr>
            <p:cNvPr id="14" name="Рисунок 13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669E3CB-1E4D-36B7-965F-A50D9417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84" y="4538146"/>
              <a:ext cx="1017921" cy="101792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5C1AF253-F65E-4FF3-A2B1-F1E78D2801F2}"/>
                    </a:ext>
                  </a:extLst>
                </p14:cNvPr>
                <p14:cNvContentPartPr/>
                <p14:nvPr/>
              </p14:nvContentPartPr>
              <p14:xfrm>
                <a:off x="1173664" y="4653300"/>
                <a:ext cx="265680" cy="23760"/>
              </p14:xfrm>
            </p:contentPart>
          </mc:Choice>
          <mc:Fallback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5C1AF253-F65E-4FF3-A2B1-F1E78D2801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38024" y="4617300"/>
                  <a:ext cx="337320" cy="95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31A736-EF5D-4B2C-8ADA-B4DA94C5AE12}"/>
</file>

<file path=customXml/itemProps2.xml><?xml version="1.0" encoding="utf-8"?>
<ds:datastoreItem xmlns:ds="http://schemas.openxmlformats.org/officeDocument/2006/customXml" ds:itemID="{B208F2B5-C3BF-4943-B6F5-7384CAA6128B}"/>
</file>

<file path=customXml/itemProps3.xml><?xml version="1.0" encoding="utf-8"?>
<ds:datastoreItem xmlns:ds="http://schemas.openxmlformats.org/officeDocument/2006/customXml" ds:itemID="{387852D4-2D70-4F35-A429-1C2964563389}"/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2024-08-11T09:55:40Z</dcterms:created>
  <dcterms:modified xsi:type="dcterms:W3CDTF">2025-06-13T10:55:11Z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