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1102" y="1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11Рисунок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7" r="15460"/>
          <a:stretch>
            <a:fillRect/>
          </a:stretch>
        </p:blipFill>
        <p:spPr>
          <a:xfrm>
            <a:off x="8964" y="52212"/>
            <a:ext cx="2555523" cy="3555150"/>
          </a:xfrm>
          <a:prstGeom prst="rect">
            <a:avLst/>
          </a:prstGeom>
        </p:spPr>
      </p:pic>
      <p:pic>
        <p:nvPicPr>
          <p:cNvPr id="30" name="1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" t="3312" r="7685" b="5465"/>
          <a:stretch>
            <a:fillRect/>
          </a:stretch>
        </p:blipFill>
        <p:spPr>
          <a:xfrm>
            <a:off x="224884" y="2858135"/>
            <a:ext cx="2050427" cy="1920980"/>
          </a:xfrm>
          <a:prstGeom prst="rect">
            <a:avLst/>
          </a:prstGeom>
        </p:spPr>
      </p:pic>
      <p:pic>
        <p:nvPicPr>
          <p:cNvPr id="31" name="22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1" r="15208"/>
          <a:stretch>
            <a:fillRect/>
          </a:stretch>
        </p:blipFill>
        <p:spPr>
          <a:xfrm>
            <a:off x="2573452" y="1426438"/>
            <a:ext cx="2463734" cy="3555150"/>
          </a:xfrm>
          <a:prstGeom prst="rect">
            <a:avLst/>
          </a:prstGeom>
        </p:spPr>
      </p:pic>
      <p:pic>
        <p:nvPicPr>
          <p:cNvPr id="32" name="33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r="14627"/>
          <a:stretch>
            <a:fillRect/>
          </a:stretch>
        </p:blipFill>
        <p:spPr>
          <a:xfrm>
            <a:off x="6878908" y="-27730"/>
            <a:ext cx="2463734" cy="3555150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7" t="7223" r="11609" b="12829"/>
          <a:stretch>
            <a:fillRect/>
          </a:stretch>
        </p:blipFill>
        <p:spPr>
          <a:xfrm>
            <a:off x="7177049" y="2752825"/>
            <a:ext cx="1846759" cy="1819275"/>
          </a:xfrm>
          <a:prstGeom prst="rect">
            <a:avLst/>
          </a:prstGeom>
        </p:spPr>
      </p:pic>
      <p:pic>
        <p:nvPicPr>
          <p:cNvPr id="28" name="2Рисунок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r="6962" b="-812"/>
          <a:stretch>
            <a:fillRect/>
          </a:stretch>
        </p:blipFill>
        <p:spPr>
          <a:xfrm>
            <a:off x="2849358" y="4033341"/>
            <a:ext cx="1895475" cy="2011518"/>
          </a:xfrm>
          <a:prstGeom prst="rect">
            <a:avLst/>
          </a:prstGeom>
        </p:spPr>
      </p:pic>
      <p:pic>
        <p:nvPicPr>
          <p:cNvPr id="33" name="44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r="14562"/>
          <a:stretch>
            <a:fillRect/>
          </a:stretch>
        </p:blipFill>
        <p:spPr>
          <a:xfrm>
            <a:off x="9342642" y="1298507"/>
            <a:ext cx="2618689" cy="3555150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3001" r="14744" b="18691"/>
          <a:stretch>
            <a:fillRect/>
          </a:stretch>
        </p:blipFill>
        <p:spPr>
          <a:xfrm>
            <a:off x="9714547" y="3927244"/>
            <a:ext cx="1895475" cy="1819275"/>
          </a:xfrm>
          <a:prstGeom prst="rect">
            <a:avLst/>
          </a:prstGeom>
        </p:spPr>
      </p:pic>
      <p:grpSp>
        <p:nvGrpSpPr>
          <p:cNvPr id="46" name="малярГруппа 45"/>
          <p:cNvGrpSpPr/>
          <p:nvPr/>
        </p:nvGrpSpPr>
        <p:grpSpPr>
          <a:xfrm>
            <a:off x="2986205" y="4572100"/>
            <a:ext cx="1568709" cy="1174419"/>
            <a:chOff x="3299667" y="4481897"/>
            <a:chExt cx="1568709" cy="1174419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3299667" y="4481897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454" y="4481897"/>
              <a:ext cx="979133" cy="1119009"/>
            </a:xfrm>
            <a:prstGeom prst="rect">
              <a:avLst/>
            </a:prstGeom>
          </p:spPr>
        </p:pic>
      </p:grpSp>
      <p:grpSp>
        <p:nvGrpSpPr>
          <p:cNvPr id="48" name="зубГруппа 47"/>
          <p:cNvGrpSpPr/>
          <p:nvPr/>
        </p:nvGrpSpPr>
        <p:grpSpPr>
          <a:xfrm>
            <a:off x="7390366" y="3292939"/>
            <a:ext cx="1393181" cy="1020093"/>
            <a:chOff x="5876294" y="3264264"/>
            <a:chExt cx="1393181" cy="1020093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5876294" y="3264264"/>
              <a:ext cx="1393181" cy="1020093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087" y="3269368"/>
              <a:ext cx="1183788" cy="983146"/>
            </a:xfrm>
            <a:prstGeom prst="rect">
              <a:avLst/>
            </a:prstGeom>
          </p:spPr>
        </p:pic>
      </p:grpSp>
      <p:grpSp>
        <p:nvGrpSpPr>
          <p:cNvPr id="47" name="чашкаГруппа 46"/>
          <p:cNvGrpSpPr/>
          <p:nvPr/>
        </p:nvGrpSpPr>
        <p:grpSpPr>
          <a:xfrm>
            <a:off x="483099" y="3352198"/>
            <a:ext cx="1568709" cy="1174419"/>
            <a:chOff x="543965" y="3992808"/>
            <a:chExt cx="1568709" cy="1174419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43965" y="3992808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669" y="4200626"/>
              <a:ext cx="1117935" cy="861360"/>
            </a:xfrm>
            <a:prstGeom prst="rect">
              <a:avLst/>
            </a:prstGeom>
          </p:spPr>
        </p:pic>
      </p:grpSp>
      <p:grpSp>
        <p:nvGrpSpPr>
          <p:cNvPr id="49" name="парусГруппа 48"/>
          <p:cNvGrpSpPr/>
          <p:nvPr/>
        </p:nvGrpSpPr>
        <p:grpSpPr>
          <a:xfrm>
            <a:off x="9935215" y="4402205"/>
            <a:ext cx="1454138" cy="1158798"/>
            <a:chOff x="7897818" y="4265911"/>
            <a:chExt cx="1454138" cy="1158798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897818" y="4265911"/>
              <a:ext cx="1454138" cy="1158798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2491" y="4310528"/>
              <a:ext cx="1091890" cy="1091890"/>
            </a:xfrm>
            <a:prstGeom prst="rect">
              <a:avLst/>
            </a:prstGeom>
          </p:spPr>
        </p:pic>
      </p:grpSp>
      <p:pic>
        <p:nvPicPr>
          <p:cNvPr id="2" name="Picture 1" descr="Без назви-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7080" y="3927475"/>
            <a:ext cx="2894330" cy="2894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00013 -0.5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00144 0.254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27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069 0.121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604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0117 0.295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479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0091 0.159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2BBA4F8-7584-4AC1-AF1B-39D55952FB8F}"/>
</file>

<file path=customXml/itemProps2.xml><?xml version="1.0" encoding="utf-8"?>
<ds:datastoreItem xmlns:ds="http://schemas.openxmlformats.org/officeDocument/2006/customXml" ds:itemID="{DF20D25B-0463-4EE8-B4FE-D9F6F9AA9D6F}"/>
</file>

<file path=customXml/itemProps3.xml><?xml version="1.0" encoding="utf-8"?>
<ds:datastoreItem xmlns:ds="http://schemas.openxmlformats.org/officeDocument/2006/customXml" ds:itemID="{EF7C1070-7C47-4369-ACC5-5264C28E7FB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5</cp:revision>
  <dcterms:created xsi:type="dcterms:W3CDTF">2024-05-11T22:34:00Z</dcterms:created>
  <dcterms:modified xsi:type="dcterms:W3CDTF">2024-07-12T09:42:25Z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A1C016A8338D4473961113BB296337A6_12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