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66" d="100"/>
          <a:sy n="66" d="100"/>
        </p:scale>
        <p:origin x="2196" y="84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microsoft.com/office/2007/relationships/hdphoto" Target="../media/hdphoto3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5" Type="http://schemas.microsoft.com/office/2007/relationships/hdphoto" Target="../media/hdphoto5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microsoft.com/office/2007/relationships/hdphoto" Target="../media/hdphoto4.wdp"/><Relationship Id="rId10" Type="http://schemas.openxmlformats.org/officeDocument/2006/relationships/image" Target="../media/image7.png"/><Relationship Id="rId19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21731" y="-8128"/>
            <a:ext cx="12235462" cy="68742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2799165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23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AA48443-441B-FC49-DA31-62284BF0744C}"/>
              </a:ext>
            </a:extLst>
          </p:cNvPr>
          <p:cNvSpPr txBox="1"/>
          <p:nvPr/>
        </p:nvSpPr>
        <p:spPr>
          <a:xfrm>
            <a:off x="7001402" y="656069"/>
            <a:ext cx="4478742" cy="25699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Парус </a:t>
            </a: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 err="1">
                <a:latin typeface="Comic Sans MS" panose="030F0702030302020204" pitchFamily="66" charset="0"/>
              </a:rPr>
              <a:t>Посміхнутися</a:t>
            </a:r>
            <a:r>
              <a:rPr lang="ru-RU" sz="2300" dirty="0">
                <a:latin typeface="Comic Sans MS" panose="030F0702030302020204" pitchFamily="66" charset="0"/>
              </a:rPr>
              <a:t> і широко </a:t>
            </a:r>
            <a:r>
              <a:rPr lang="ru-RU" sz="2300" dirty="0" err="1">
                <a:latin typeface="Comic Sans MS" panose="030F0702030302020204" pitchFamily="66" charset="0"/>
              </a:rPr>
              <a:t>відкрити</a:t>
            </a:r>
            <a:r>
              <a:rPr lang="ru-RU" sz="2300" dirty="0">
                <a:latin typeface="Comic Sans MS" panose="030F0702030302020204" pitchFamily="66" charset="0"/>
              </a:rPr>
              <a:t> рота, </a:t>
            </a:r>
            <a:r>
              <a:rPr lang="ru-RU" sz="2300" dirty="0" err="1">
                <a:latin typeface="Comic Sans MS" panose="030F0702030302020204" pitchFamily="66" charset="0"/>
              </a:rPr>
              <a:t>кінчик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язика</a:t>
            </a:r>
            <a:r>
              <a:rPr lang="ru-RU" sz="2300" dirty="0">
                <a:latin typeface="Comic Sans MS" panose="030F0702030302020204" pitchFamily="66" charset="0"/>
              </a:rPr>
              <a:t> за </a:t>
            </a:r>
            <a:r>
              <a:rPr lang="ru-RU" sz="2300" dirty="0" err="1">
                <a:latin typeface="Comic Sans MS" panose="030F0702030302020204" pitchFamily="66" charset="0"/>
              </a:rPr>
              <a:t>верхні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зуби</a:t>
            </a:r>
            <a:r>
              <a:rPr lang="ru-RU" sz="2300" dirty="0">
                <a:latin typeface="Comic Sans MS" panose="030F0702030302020204" pitchFamily="66" charset="0"/>
              </a:rPr>
              <a:t>, </a:t>
            </a:r>
            <a:r>
              <a:rPr lang="ru-RU" sz="2300" dirty="0" err="1">
                <a:latin typeface="Comic Sans MS" panose="030F0702030302020204" pitchFamily="66" charset="0"/>
              </a:rPr>
              <a:t>намагатися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утримувати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язик</a:t>
            </a:r>
            <a:r>
              <a:rPr lang="ru-RU" sz="2300" dirty="0">
                <a:latin typeface="Comic Sans MS" panose="030F0702030302020204" pitchFamily="66" charset="0"/>
              </a:rPr>
              <a:t> у альвеол </a:t>
            </a:r>
            <a:r>
              <a:rPr lang="ru-RU" sz="2300" dirty="0" err="1">
                <a:latin typeface="Comic Sans MS" panose="030F0702030302020204" pitchFamily="66" charset="0"/>
              </a:rPr>
              <a:t>від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п'яти</a:t>
            </a:r>
            <a:r>
              <a:rPr lang="ru-RU" sz="2300" dirty="0">
                <a:latin typeface="Comic Sans MS" panose="030F0702030302020204" pitchFamily="66" charset="0"/>
              </a:rPr>
              <a:t> до десяти секунд.</a:t>
            </a:r>
          </a:p>
        </p:txBody>
      </p:sp>
      <p:pic>
        <p:nvPicPr>
          <p:cNvPr id="5" name="Рисунок 4" descr="Изображение выглядит как Зуб, человек, губа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3876B2-0653-B4C3-27E0-360CAF75BC1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t="2642" r="7744" b="3424"/>
          <a:stretch/>
        </p:blipFill>
        <p:spPr>
          <a:xfrm>
            <a:off x="811802" y="830535"/>
            <a:ext cx="4597416" cy="4387805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FF363A-35DA-F476-9AD9-FBF2E28AC3F6}"/>
              </a:ext>
            </a:extLst>
          </p:cNvPr>
          <p:cNvSpPr txBox="1"/>
          <p:nvPr/>
        </p:nvSpPr>
        <p:spPr>
          <a:xfrm>
            <a:off x="7024818" y="676022"/>
            <a:ext cx="4478742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Чистимо </a:t>
            </a:r>
            <a:r>
              <a:rPr lang="ru-RU" sz="2300" b="1" dirty="0" err="1">
                <a:latin typeface="Comic Sans MS" panose="030F0702030302020204" pitchFamily="66" charset="0"/>
              </a:rPr>
              <a:t>верхні</a:t>
            </a:r>
            <a:r>
              <a:rPr lang="ru-RU" sz="2300" b="1" dirty="0">
                <a:latin typeface="Comic Sans MS" panose="030F0702030302020204" pitchFamily="66" charset="0"/>
              </a:rPr>
              <a:t> </a:t>
            </a:r>
            <a:r>
              <a:rPr lang="ru-RU" sz="2300" b="1" dirty="0" err="1">
                <a:latin typeface="Comic Sans MS" panose="030F0702030302020204" pitchFamily="66" charset="0"/>
              </a:rPr>
              <a:t>зуби</a:t>
            </a:r>
            <a:endParaRPr lang="ru-RU" sz="2300" b="1" dirty="0">
              <a:latin typeface="Comic Sans MS" panose="030F0702030302020204" pitchFamily="66" charset="0"/>
            </a:endParaRP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 err="1">
                <a:latin typeface="Comic Sans MS" panose="030F0702030302020204" pitchFamily="66" charset="0"/>
              </a:rPr>
              <a:t>Почистити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кінчиком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язика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верхні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зуби</a:t>
            </a:r>
            <a:r>
              <a:rPr lang="ru-RU" sz="2300" dirty="0">
                <a:latin typeface="Comic Sans MS" panose="030F0702030302020204" pitchFamily="66" charset="0"/>
              </a:rPr>
              <a:t> з </a:t>
            </a:r>
            <a:r>
              <a:rPr lang="ru-RU" sz="2300" dirty="0" err="1">
                <a:latin typeface="Comic Sans MS" panose="030F0702030302020204" pitchFamily="66" charset="0"/>
              </a:rPr>
              <a:t>внутрішньої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сторони</a:t>
            </a:r>
            <a:r>
              <a:rPr lang="ru-RU" sz="2300" dirty="0">
                <a:latin typeface="Comic Sans MS" panose="030F0702030302020204" pitchFamily="66" charset="0"/>
              </a:rPr>
              <a:t>. </a:t>
            </a:r>
            <a:r>
              <a:rPr lang="ru-RU" sz="2300" dirty="0" err="1">
                <a:latin typeface="Comic Sans MS" panose="030F0702030302020204" pitchFamily="66" charset="0"/>
              </a:rPr>
              <a:t>Нижня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щелепа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нерухома</a:t>
            </a:r>
            <a:r>
              <a:rPr lang="ru-RU" sz="2300" dirty="0">
                <a:latin typeface="Comic Sans MS" panose="030F0702030302020204" pitchFamily="66" charset="0"/>
              </a:rPr>
              <a:t>.</a:t>
            </a:r>
            <a:endParaRPr lang="ru-UA" sz="2300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7D60A3-2E20-F7DC-0D4D-9B4D6FB53120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1" t="1911" r="6940" b="2682"/>
          <a:stretch/>
        </p:blipFill>
        <p:spPr>
          <a:xfrm>
            <a:off x="892546" y="835445"/>
            <a:ext cx="4435927" cy="4231074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746903" y="819212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6966355" y="819212"/>
            <a:ext cx="4478742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Чашка</a:t>
            </a: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 err="1">
                <a:latin typeface="Comic Sans MS" panose="030F0702030302020204" pitchFamily="66" charset="0"/>
              </a:rPr>
              <a:t>Відкрити</a:t>
            </a:r>
            <a:r>
              <a:rPr lang="ru-RU" sz="2300" dirty="0">
                <a:latin typeface="Comic Sans MS" panose="030F0702030302020204" pitchFamily="66" charset="0"/>
              </a:rPr>
              <a:t> рот, широкий </a:t>
            </a:r>
            <a:r>
              <a:rPr lang="ru-RU" sz="2300" dirty="0" err="1">
                <a:latin typeface="Comic Sans MS" panose="030F0702030302020204" pitchFamily="66" charset="0"/>
              </a:rPr>
              <a:t>розслаблений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язик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вигнути</a:t>
            </a:r>
            <a:r>
              <a:rPr lang="ru-RU" sz="2300" dirty="0">
                <a:latin typeface="Comic Sans MS" panose="030F0702030302020204" pitchFamily="66" charset="0"/>
              </a:rPr>
              <a:t> у </a:t>
            </a:r>
            <a:r>
              <a:rPr lang="ru-RU" sz="2300" dirty="0" err="1">
                <a:latin typeface="Comic Sans MS" panose="030F0702030302020204" pitchFamily="66" charset="0"/>
              </a:rPr>
              <a:t>формі</a:t>
            </a:r>
            <a:r>
              <a:rPr lang="ru-RU" sz="2300" dirty="0">
                <a:latin typeface="Comic Sans MS" panose="030F0702030302020204" pitchFamily="66" charset="0"/>
              </a:rPr>
              <a:t> чашки.</a:t>
            </a:r>
            <a:endParaRPr lang="ru-UA" sz="2300" dirty="0">
              <a:latin typeface="Comic Sans MS" panose="030F0702030302020204" pitchFamily="66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25B9BBE-5B57-9F96-60CE-366D8AB080B1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0" t="3086" r="7484" b="4685"/>
          <a:stretch/>
        </p:blipFill>
        <p:spPr>
          <a:xfrm>
            <a:off x="868496" y="830535"/>
            <a:ext cx="4508273" cy="435491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6EE60D3-E3D9-E139-37D3-1425F0378154}"/>
              </a:ext>
            </a:extLst>
          </p:cNvPr>
          <p:cNvSpPr txBox="1"/>
          <p:nvPr/>
        </p:nvSpPr>
        <p:spPr>
          <a:xfrm>
            <a:off x="6940599" y="694182"/>
            <a:ext cx="4478742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Маляр </a:t>
            </a:r>
          </a:p>
          <a:p>
            <a:pPr algn="ctr"/>
            <a:endParaRPr lang="ru-RU" sz="23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>
                <a:latin typeface="Comic Sans MS" panose="030F0702030302020204" pitchFamily="66" charset="0"/>
              </a:rPr>
              <a:t>Губи в </a:t>
            </a:r>
            <a:r>
              <a:rPr lang="ru-RU" sz="2300" dirty="0" err="1">
                <a:latin typeface="Comic Sans MS" panose="030F0702030302020204" pitchFamily="66" charset="0"/>
              </a:rPr>
              <a:t>посмішці</a:t>
            </a:r>
            <a:r>
              <a:rPr lang="ru-RU" sz="2300" dirty="0">
                <a:latin typeface="Comic Sans MS" panose="030F0702030302020204" pitchFamily="66" charset="0"/>
              </a:rPr>
              <a:t>, </a:t>
            </a:r>
            <a:r>
              <a:rPr lang="ru-RU" sz="2300" dirty="0" err="1">
                <a:latin typeface="Comic Sans MS" panose="030F0702030302020204" pitchFamily="66" charset="0"/>
              </a:rPr>
              <a:t>відкрити</a:t>
            </a:r>
            <a:r>
              <a:rPr lang="ru-RU" sz="2300" dirty="0">
                <a:latin typeface="Comic Sans MS" panose="030F0702030302020204" pitchFamily="66" charset="0"/>
              </a:rPr>
              <a:t> рота, </a:t>
            </a:r>
            <a:r>
              <a:rPr lang="ru-RU" sz="2300" dirty="0" err="1">
                <a:latin typeface="Comic Sans MS" panose="030F0702030302020204" pitchFamily="66" charset="0"/>
              </a:rPr>
              <a:t>кінчиком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язика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погладити</a:t>
            </a:r>
            <a:r>
              <a:rPr lang="ru-RU" sz="2300" dirty="0">
                <a:latin typeface="Comic Sans MS" panose="030F0702030302020204" pitchFamily="66" charset="0"/>
              </a:rPr>
              <a:t> («</a:t>
            </a:r>
            <a:r>
              <a:rPr lang="ru-RU" sz="2300" dirty="0" err="1">
                <a:latin typeface="Comic Sans MS" panose="030F0702030302020204" pitchFamily="66" charset="0"/>
              </a:rPr>
              <a:t>пофарбувати</a:t>
            </a:r>
            <a:r>
              <a:rPr lang="ru-RU" sz="2300" dirty="0">
                <a:latin typeface="Comic Sans MS" panose="030F0702030302020204" pitchFamily="66" charset="0"/>
              </a:rPr>
              <a:t>») </a:t>
            </a:r>
            <a:r>
              <a:rPr lang="ru-RU" sz="2300" dirty="0" err="1">
                <a:latin typeface="Comic Sans MS" panose="030F0702030302020204" pitchFamily="66" charset="0"/>
              </a:rPr>
              <a:t>верхнє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піднебіння</a:t>
            </a:r>
            <a:r>
              <a:rPr lang="ru-RU" sz="2300" dirty="0">
                <a:latin typeface="Comic Sans MS" panose="030F0702030302020204" pitchFamily="66" charset="0"/>
              </a:rPr>
              <a:t>.</a:t>
            </a:r>
            <a:endParaRPr lang="ru-UA" sz="2300" dirty="0">
              <a:latin typeface="Comic Sans MS" panose="030F0702030302020204" pitchFamily="66" charset="0"/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07" y="343906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6" grpId="0"/>
      <p:bldP spid="6" grpId="1"/>
      <p:bldP spid="18" grpId="0"/>
      <p:bldP spid="18" grpId="1"/>
      <p:bldP spid="20" grpId="0"/>
      <p:bldP spid="2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70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29</cp:revision>
  <dcterms:created xsi:type="dcterms:W3CDTF">2024-05-03T09:09:01Z</dcterms:created>
  <dcterms:modified xsi:type="dcterms:W3CDTF">2024-10-28T14:07:42Z</dcterms:modified>
</cp:coreProperties>
</file>