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38" y="3811984"/>
            <a:ext cx="2847548" cy="28475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250853" y="1702029"/>
            <a:ext cx="8547469" cy="1001028"/>
            <a:chOff x="5843298" y="457953"/>
            <a:chExt cx="1700157" cy="100102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457953"/>
              <a:ext cx="1694925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843298" y="727634"/>
              <a:ext cx="170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 у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ы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 ко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аллы, 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 у 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ла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нет.</a:t>
              </a:r>
              <a:endParaRPr lang="ru-UA" sz="2400" b="1" dirty="0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1A972C-5284-802B-555B-1291B48410C6}"/>
              </a:ext>
            </a:extLst>
          </p:cNvPr>
          <p:cNvSpPr/>
          <p:nvPr/>
        </p:nvSpPr>
        <p:spPr>
          <a:xfrm>
            <a:off x="264008" y="3152708"/>
            <a:ext cx="8521164" cy="186377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3F1A97-BAEC-0F3D-A5B4-FC597E23D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1" y="3230643"/>
            <a:ext cx="1599731" cy="15997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ECFB00-B3D4-8EF4-0AA4-554F88575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" y="3343305"/>
            <a:ext cx="1449037" cy="1449037"/>
          </a:xfrm>
          <a:prstGeom prst="rect">
            <a:avLst/>
          </a:prstGeom>
        </p:spPr>
      </p:pic>
      <p:pic>
        <p:nvPicPr>
          <p:cNvPr id="26" name="Рисунок 25" descr="Грабитель со сплошной заливкой">
            <a:extLst>
              <a:ext uri="{FF2B5EF4-FFF2-40B4-BE49-F238E27FC236}">
                <a16:creationId xmlns:a16="http://schemas.microsoft.com/office/drawing/2014/main" id="{29F1B8E5-24AC-8468-0856-CA91A17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6477" y="3466913"/>
            <a:ext cx="1180529" cy="118052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8D50D473-596B-C9D4-C986-6A9C8FCE2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4" y="3544386"/>
            <a:ext cx="1030113" cy="10301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BF4E73-392E-0240-9AB3-D956FFF4B772}"/>
              </a:ext>
            </a:extLst>
          </p:cNvPr>
          <p:cNvSpPr txBox="1"/>
          <p:nvPr/>
        </p:nvSpPr>
        <p:spPr>
          <a:xfrm>
            <a:off x="4450145" y="3805870"/>
            <a:ext cx="54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,а</a:t>
            </a:r>
            <a:endParaRPr lang="ru-UA" sz="3200" b="1" dirty="0">
              <a:solidFill>
                <a:srgbClr val="FF0000"/>
              </a:solidFill>
            </a:endParaRPr>
          </a:p>
        </p:txBody>
      </p:sp>
      <p:pic>
        <p:nvPicPr>
          <p:cNvPr id="35" name="Рисунок 3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7F1062-6438-7412-33B1-C9D127754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4685318" y="3242946"/>
            <a:ext cx="1377771" cy="167716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B7CA4C-E4F9-2A56-5086-AF65A1284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7" y="3277138"/>
            <a:ext cx="1608775" cy="1608775"/>
          </a:xfrm>
          <a:prstGeom prst="rect">
            <a:avLst/>
          </a:prstGeom>
        </p:spPr>
      </p:pic>
      <p:pic>
        <p:nvPicPr>
          <p:cNvPr id="52" name="Рисунок 51" descr="Грабитель со сплошной заливкой">
            <a:extLst>
              <a:ext uri="{FF2B5EF4-FFF2-40B4-BE49-F238E27FC236}">
                <a16:creationId xmlns:a16="http://schemas.microsoft.com/office/drawing/2014/main" id="{544F72CF-C71B-4CB0-8032-CDDC95C41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8109" y="3446199"/>
            <a:ext cx="1317808" cy="13178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1635F5-FF10-8428-3E00-41DA7EE3F8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30">
            <a:off x="8126965" y="3188852"/>
            <a:ext cx="500681" cy="169767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E11ABA-00EB-A17B-F31C-ED252520F9D7}"/>
              </a:ext>
            </a:extLst>
          </p:cNvPr>
          <p:cNvGrpSpPr/>
          <p:nvPr/>
        </p:nvGrpSpPr>
        <p:grpSpPr>
          <a:xfrm>
            <a:off x="1302218" y="3975768"/>
            <a:ext cx="327190" cy="327190"/>
            <a:chOff x="-1898296" y="1472665"/>
            <a:chExt cx="724014" cy="72401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81FBC6C-5423-4824-0120-BB26568CCDF6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F52F4B3-99CA-B60E-FA2A-F1EFE549AD4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4C1D17B-A630-0430-663C-EDBBF5CC49A5}"/>
              </a:ext>
            </a:extLst>
          </p:cNvPr>
          <p:cNvGrpSpPr/>
          <p:nvPr/>
        </p:nvGrpSpPr>
        <p:grpSpPr>
          <a:xfrm>
            <a:off x="5786951" y="3941509"/>
            <a:ext cx="327190" cy="327190"/>
            <a:chOff x="-1898296" y="1472665"/>
            <a:chExt cx="724014" cy="7240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4BC21D6-3994-5B56-42A2-55C9233587C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B2EBEB7-B2AA-0121-3C25-28BCE3CE9571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5E50AA3-44C2-1588-229D-7063DF230B73}"/>
              </a:ext>
            </a:extLst>
          </p:cNvPr>
          <p:cNvGrpSpPr/>
          <p:nvPr/>
        </p:nvGrpSpPr>
        <p:grpSpPr>
          <a:xfrm>
            <a:off x="239631" y="1700874"/>
            <a:ext cx="8802793" cy="1001028"/>
            <a:chOff x="5839378" y="457953"/>
            <a:chExt cx="1750943" cy="100102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23653C40-6C9E-8601-BCAD-DC10C5AE50FC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FEA353-E604-54DA-CF1D-7574EF7625F2}"/>
                </a:ext>
              </a:extLst>
            </p:cNvPr>
            <p:cNvSpPr txBox="1"/>
            <p:nvPr/>
          </p:nvSpPr>
          <p:spPr>
            <a:xfrm>
              <a:off x="5839378" y="767584"/>
              <a:ext cx="1750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Если бы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 у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ы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 ко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аллы, то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 у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ла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ала б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нет.</a:t>
              </a:r>
              <a:endParaRPr lang="ru-UA" sz="2000" b="1" dirty="0"/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98C181ED-941C-457F-7958-B2D039856F4A}"/>
              </a:ext>
            </a:extLst>
          </p:cNvPr>
          <p:cNvSpPr/>
          <p:nvPr/>
        </p:nvSpPr>
        <p:spPr>
          <a:xfrm>
            <a:off x="272495" y="3151553"/>
            <a:ext cx="8775671" cy="186492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1" name="Рисунок 8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ED6C97E-27C0-9BEC-7952-E6E864ED0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" y="3299974"/>
            <a:ext cx="1518936" cy="151893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29E43B1-5AAB-EB23-557E-2F4011AF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7" y="3171291"/>
            <a:ext cx="1732792" cy="1732792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01BF0082-39E2-B129-E806-52D0B708C9BF}"/>
              </a:ext>
            </a:extLst>
          </p:cNvPr>
          <p:cNvGrpSpPr/>
          <p:nvPr/>
        </p:nvGrpSpPr>
        <p:grpSpPr>
          <a:xfrm>
            <a:off x="2475522" y="3406139"/>
            <a:ext cx="1210771" cy="1210771"/>
            <a:chOff x="2662603" y="4853352"/>
            <a:chExt cx="993511" cy="993511"/>
          </a:xfrm>
        </p:grpSpPr>
        <p:pic>
          <p:nvPicPr>
            <p:cNvPr id="85" name="Рисунок 84" descr="Грабитель со сплошной заливкой">
              <a:extLst>
                <a:ext uri="{FF2B5EF4-FFF2-40B4-BE49-F238E27FC236}">
                  <a16:creationId xmlns:a16="http://schemas.microsoft.com/office/drawing/2014/main" id="{7D7CDED6-2B05-ADC3-72B4-2794AF39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86" name="Знак умножения 85">
              <a:extLst>
                <a:ext uri="{FF2B5EF4-FFF2-40B4-BE49-F238E27FC236}">
                  <a16:creationId xmlns:a16="http://schemas.microsoft.com/office/drawing/2014/main" id="{7EB76E8D-3CBA-05BA-F54C-CD4277D270C3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765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8" name="Рисунок 87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4EFA3D6-3CAE-70B6-22C6-843A361DD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78" y="3476520"/>
            <a:ext cx="1150820" cy="11508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9DE388C-F2E5-042F-289A-9F31B09841DB}"/>
              </a:ext>
            </a:extLst>
          </p:cNvPr>
          <p:cNvSpPr txBox="1"/>
          <p:nvPr/>
        </p:nvSpPr>
        <p:spPr>
          <a:xfrm>
            <a:off x="4659162" y="3822128"/>
            <a:ext cx="68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,то</a:t>
            </a:r>
            <a:endParaRPr lang="ru-UA" sz="2800" b="1" dirty="0">
              <a:solidFill>
                <a:srgbClr val="FF0000"/>
              </a:solidFill>
            </a:endParaRPr>
          </a:p>
        </p:txBody>
      </p:sp>
      <p:pic>
        <p:nvPicPr>
          <p:cNvPr id="90" name="Рисунок 89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BC13921-DFDF-C105-1747-A1BCEC85D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2" y="3155764"/>
            <a:ext cx="1669956" cy="166995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A572446-0B2F-A318-3369-2A7BA83DD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76" y="3274728"/>
            <a:ext cx="1436166" cy="1436166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2063796-AC2C-38B6-7A0C-30F7CC8AA773}"/>
              </a:ext>
            </a:extLst>
          </p:cNvPr>
          <p:cNvGrpSpPr/>
          <p:nvPr/>
        </p:nvGrpSpPr>
        <p:grpSpPr>
          <a:xfrm>
            <a:off x="6709035" y="3324293"/>
            <a:ext cx="1312478" cy="1312478"/>
            <a:chOff x="2662603" y="4853352"/>
            <a:chExt cx="993511" cy="993511"/>
          </a:xfrm>
        </p:grpSpPr>
        <p:pic>
          <p:nvPicPr>
            <p:cNvPr id="94" name="Рисунок 93" descr="Грабитель со сплошной заливкой">
              <a:extLst>
                <a:ext uri="{FF2B5EF4-FFF2-40B4-BE49-F238E27FC236}">
                  <a16:creationId xmlns:a16="http://schemas.microsoft.com/office/drawing/2014/main" id="{7D563527-670D-6196-1777-56BC68DB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95" name="Знак умножения 94">
              <a:extLst>
                <a:ext uri="{FF2B5EF4-FFF2-40B4-BE49-F238E27FC236}">
                  <a16:creationId xmlns:a16="http://schemas.microsoft.com/office/drawing/2014/main" id="{2A04C72A-3B8E-85EE-98B8-031DFB0D9849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567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99" name="Рисунок 98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743E33D-0FDD-0E26-DBF3-1D96DC0A0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59">
            <a:off x="8205997" y="3309175"/>
            <a:ext cx="382460" cy="129681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BDD8023-D89A-6403-F7A8-F43B586A4CC7}"/>
              </a:ext>
            </a:extLst>
          </p:cNvPr>
          <p:cNvGrpSpPr/>
          <p:nvPr/>
        </p:nvGrpSpPr>
        <p:grpSpPr>
          <a:xfrm>
            <a:off x="1401988" y="3934662"/>
            <a:ext cx="327190" cy="327190"/>
            <a:chOff x="-1898296" y="1472665"/>
            <a:chExt cx="724014" cy="72401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9DFD19E-EE12-B996-E2D2-96089C9BE88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B92219B-4A26-628F-BE52-D9CCC5183EAF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72AE53-EBCA-022E-EEA6-D092BFF07B2E}"/>
              </a:ext>
            </a:extLst>
          </p:cNvPr>
          <p:cNvGrpSpPr/>
          <p:nvPr/>
        </p:nvGrpSpPr>
        <p:grpSpPr>
          <a:xfrm>
            <a:off x="5888927" y="3965744"/>
            <a:ext cx="327190" cy="327190"/>
            <a:chOff x="-1898296" y="1472665"/>
            <a:chExt cx="724014" cy="72401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7CC3AE3-6876-67E2-1B7D-6E3CAC72587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0C555ED-40AF-12D6-9526-08C11BC82ED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551D76-E626-C871-EF0C-3CBC1062D573}"/>
              </a:ext>
            </a:extLst>
          </p:cNvPr>
          <p:cNvGrpSpPr/>
          <p:nvPr/>
        </p:nvGrpSpPr>
        <p:grpSpPr>
          <a:xfrm>
            <a:off x="259475" y="1694132"/>
            <a:ext cx="8997109" cy="1001028"/>
            <a:chOff x="5843707" y="457953"/>
            <a:chExt cx="1789594" cy="1001028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C6C4284-5094-15C6-0449-59A7E76C6884}"/>
                </a:ext>
              </a:extLst>
            </p:cNvPr>
            <p:cNvSpPr/>
            <p:nvPr/>
          </p:nvSpPr>
          <p:spPr>
            <a:xfrm>
              <a:off x="5845915" y="457953"/>
              <a:ext cx="1787386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2CB4FC-DF3A-D3B3-D842-CAD8B7508247}"/>
                </a:ext>
              </a:extLst>
            </p:cNvPr>
            <p:cNvSpPr txBox="1"/>
            <p:nvPr/>
          </p:nvSpPr>
          <p:spPr>
            <a:xfrm>
              <a:off x="5843707" y="737783"/>
              <a:ext cx="178787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/>
                <a:t>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у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попал. /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у 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а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мане п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опал.</a:t>
              </a:r>
              <a:endParaRPr lang="ru-UA" sz="2300" b="1" dirty="0"/>
            </a:p>
          </p:txBody>
        </p:sp>
      </p:grp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5E6F754-8659-2D32-7499-C476C03F6F1D}"/>
              </a:ext>
            </a:extLst>
          </p:cNvPr>
          <p:cNvSpPr/>
          <p:nvPr/>
        </p:nvSpPr>
        <p:spPr>
          <a:xfrm>
            <a:off x="282949" y="3146167"/>
            <a:ext cx="8964379" cy="18607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7" name="Рисунок 106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7AA318DE-6490-B3F8-8A0D-82EB0E82F7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38" y="3242028"/>
            <a:ext cx="1730651" cy="173065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2B184BAC-50EA-2E1B-B2BA-C433F619F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27" y="3406138"/>
            <a:ext cx="1296548" cy="129654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CC6F5A9-80D9-D3B8-0C10-373392594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17" y="3366588"/>
            <a:ext cx="1407369" cy="1407369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5587D6C3-76EA-524E-2D47-0F82428FE4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81" y="3377755"/>
            <a:ext cx="1377771" cy="1377771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E3CFFA9-34F3-A1FF-81C9-EC2972BA33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567375" y="3202962"/>
            <a:ext cx="1287538" cy="174712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8C94121-3272-7D0E-16F6-A4CF8181E5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7" y="3348665"/>
            <a:ext cx="1476193" cy="1476193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5E0002-C0F2-1C64-3C68-1B698B95763C}"/>
              </a:ext>
            </a:extLst>
          </p:cNvPr>
          <p:cNvGrpSpPr/>
          <p:nvPr/>
        </p:nvGrpSpPr>
        <p:grpSpPr>
          <a:xfrm>
            <a:off x="1179888" y="3957749"/>
            <a:ext cx="334627" cy="334627"/>
            <a:chOff x="-1898296" y="1472665"/>
            <a:chExt cx="724014" cy="72401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31119E6-2F99-80C8-B12D-08F0C03DE8DD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DA2DEA5-620F-846B-440C-C825918EF8B0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C29A07F-228D-C115-F990-DBF1185932D7}"/>
              </a:ext>
            </a:extLst>
          </p:cNvPr>
          <p:cNvGrpSpPr/>
          <p:nvPr/>
        </p:nvGrpSpPr>
        <p:grpSpPr>
          <a:xfrm>
            <a:off x="3389308" y="3215159"/>
            <a:ext cx="1195822" cy="1563596"/>
            <a:chOff x="3259749" y="3022658"/>
            <a:chExt cx="1407369" cy="1840204"/>
          </a:xfrm>
        </p:grpSpPr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20813614-488C-D423-0B5F-B39C65F5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749" y="3022658"/>
              <a:ext cx="1407369" cy="140736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398CD48-C6E9-792F-FA99-C0B0398A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753" y="3566314"/>
              <a:ext cx="1296548" cy="1296548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A2B358-8838-29B2-7932-B53D2B12232A}"/>
              </a:ext>
            </a:extLst>
          </p:cNvPr>
          <p:cNvGrpSpPr/>
          <p:nvPr/>
        </p:nvGrpSpPr>
        <p:grpSpPr>
          <a:xfrm>
            <a:off x="5484679" y="3934662"/>
            <a:ext cx="334627" cy="334627"/>
            <a:chOff x="-1898296" y="1472665"/>
            <a:chExt cx="724014" cy="724014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0C4FEC5-5EEE-E670-BEC4-185462ADE92B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FBB489FC-509D-8D30-3281-B0CC607EAE8A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048CF4E-63DD-EEA7-697B-4E1836865356}"/>
              </a:ext>
            </a:extLst>
          </p:cNvPr>
          <p:cNvGrpSpPr/>
          <p:nvPr/>
        </p:nvGrpSpPr>
        <p:grpSpPr>
          <a:xfrm>
            <a:off x="6695531" y="3934662"/>
            <a:ext cx="334627" cy="334627"/>
            <a:chOff x="-1898296" y="1472665"/>
            <a:chExt cx="724014" cy="72401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09F024E-775F-6A2B-8F46-A884DED7FBF7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F291B43C-63EA-18BF-6CE6-753AC78B8EA8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6" name="Рисунок 45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FB5401D-0FA6-C835-C13E-B804317CB9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9" y="3630627"/>
            <a:ext cx="876361" cy="8763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565DE3A-D8E3-085F-9545-83F1CDDF60F0}"/>
              </a:ext>
            </a:extLst>
          </p:cNvPr>
          <p:cNvGrpSpPr/>
          <p:nvPr/>
        </p:nvGrpSpPr>
        <p:grpSpPr>
          <a:xfrm>
            <a:off x="266469" y="1678800"/>
            <a:ext cx="9048018" cy="1001028"/>
            <a:chOff x="5845915" y="457953"/>
            <a:chExt cx="1750441" cy="1001028"/>
          </a:xfrm>
        </p:grpSpPr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09177443-0A5A-F62B-9149-E576ABDD4D54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6A21528-DF04-778F-0B04-F1DCA310D6AD}"/>
                </a:ext>
              </a:extLst>
            </p:cNvPr>
            <p:cNvSpPr txBox="1"/>
            <p:nvPr/>
          </p:nvSpPr>
          <p:spPr>
            <a:xfrm>
              <a:off x="5856946" y="747145"/>
              <a:ext cx="17394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b="1" dirty="0"/>
                <a:t>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 это со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ока в бо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у 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ассказала: «В 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мане Мака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 ко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ова 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опала».</a:t>
              </a:r>
              <a:endParaRPr lang="ru-UA" sz="2100" b="1" dirty="0"/>
            </a:p>
          </p:txBody>
        </p:sp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DED2CC5-6ED6-3C14-6195-F2FF3793C270}"/>
              </a:ext>
            </a:extLst>
          </p:cNvPr>
          <p:cNvSpPr/>
          <p:nvPr/>
        </p:nvSpPr>
        <p:spPr>
          <a:xfrm>
            <a:off x="293404" y="3156169"/>
            <a:ext cx="8963180" cy="185071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39" name="Рисунок 138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B0CBA5F-DFC3-FD3F-F0CA-174CC78AD8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" y="3299973"/>
            <a:ext cx="1534152" cy="1535635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BB2869-995B-49DB-FA0A-E45A6D71C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3" y="3168988"/>
            <a:ext cx="1671375" cy="167137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5C665C69-D5BE-A07A-E4AC-A7B7286C78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92" y="3265776"/>
            <a:ext cx="1539967" cy="1539967"/>
          </a:xfrm>
          <a:prstGeom prst="rect">
            <a:avLst/>
          </a:prstGeom>
        </p:spPr>
      </p:pic>
      <p:pic>
        <p:nvPicPr>
          <p:cNvPr id="149" name="Рисунок 14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47B45D85-4906-B0AE-7869-1870E7D8B2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996901" y="3186091"/>
            <a:ext cx="1365787" cy="1853302"/>
          </a:xfrm>
          <a:prstGeom prst="rect">
            <a:avLst/>
          </a:prstGeom>
        </p:spPr>
      </p:pic>
      <p:pic>
        <p:nvPicPr>
          <p:cNvPr id="151" name="Рисунок 150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EC17FB01-B677-E49E-DE3C-E2C9E041C9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11" y="3568679"/>
            <a:ext cx="1023504" cy="99566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132CDE1-D359-370A-1789-51C6730303E0}"/>
              </a:ext>
            </a:extLst>
          </p:cNvPr>
          <p:cNvGrpSpPr/>
          <p:nvPr/>
        </p:nvGrpSpPr>
        <p:grpSpPr>
          <a:xfrm>
            <a:off x="1632657" y="3837363"/>
            <a:ext cx="334627" cy="334627"/>
            <a:chOff x="-1898296" y="1472665"/>
            <a:chExt cx="724014" cy="72401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5B015B-AAF8-7D2D-671E-0D358DDCD7EE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C31C8AD-55BA-512A-F401-C0C9D42BDEF2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5" name="Рисунок 44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EEF4AA-1F44-599E-CA92-DA511F7A0C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5" y="3343305"/>
            <a:ext cx="1440600" cy="153887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1C3A32C-2E0C-C720-EE34-09D42DC5259A}"/>
              </a:ext>
            </a:extLst>
          </p:cNvPr>
          <p:cNvGrpSpPr/>
          <p:nvPr/>
        </p:nvGrpSpPr>
        <p:grpSpPr>
          <a:xfrm>
            <a:off x="4807726" y="3873704"/>
            <a:ext cx="334627" cy="334627"/>
            <a:chOff x="-1898296" y="1472665"/>
            <a:chExt cx="724014" cy="724014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CE23ED9-320D-1420-F0B9-279A7D547EC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1B4A69E-6BF7-6753-B9E7-FB45E0F10BE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0" name="Рисунок 59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D6A5799-D936-8AC6-0D0C-B1E7BEA53A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07" y="3607154"/>
            <a:ext cx="914895" cy="91489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3" y="82529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2" grpId="0"/>
      <p:bldP spid="78" grpId="0" animBg="1"/>
      <p:bldP spid="89" grpId="0"/>
      <p:bldP spid="10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64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2024-08-13T12:53:24Z</dcterms:modified>
</cp:coreProperties>
</file>