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истувач" initials="К" lastIdx="0" clrIdx="0">
    <p:extLst>
      <p:ext uri="{19B8F6BF-5375-455C-9EA6-DF929625EA0E}">
        <p15:presenceInfo xmlns:p15="http://schemas.microsoft.com/office/powerpoint/2012/main" userId="Користува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commentAuthors" Target="commentAuthors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3D912F-98BF-446F-B228-2725A0BE1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C8FC7977-E0F3-431F-B97B-D519086BCAA8}"/>
              </a:ext>
            </a:extLst>
          </p:cNvPr>
          <p:cNvSpPr/>
          <p:nvPr/>
        </p:nvSpPr>
        <p:spPr>
          <a:xfrm>
            <a:off x="3846136" y="1168400"/>
            <a:ext cx="7853043" cy="4805680"/>
          </a:xfrm>
          <a:prstGeom prst="roundRect">
            <a:avLst/>
          </a:prstGeom>
          <a:solidFill>
            <a:schemeClr val="bg1">
              <a:alpha val="7013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9165B8-EE53-44F5-90FD-98F791F5E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150" y="4212143"/>
            <a:ext cx="1125332" cy="889484"/>
          </a:xfrm>
          <a:prstGeom prst="rect">
            <a:avLst/>
          </a:prstGeom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475D75-858F-4A62-8E83-2B89E5611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1" y="2544452"/>
            <a:ext cx="3269243" cy="326924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BAEB14-B941-479F-84E1-C3A26DBA4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146" y="2066307"/>
            <a:ext cx="1105043" cy="11050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676476-7E16-4FF7-AFDC-17ADB8D86B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7" y="1642050"/>
            <a:ext cx="2060282" cy="20602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BB9EA2-137A-4B8D-A70B-366D137693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4664" y="1978960"/>
            <a:ext cx="1130984" cy="1130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74634E-DF0A-40BC-8182-9052BA7AEA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49" y="1613029"/>
            <a:ext cx="1904360" cy="19043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6A68D96-81AD-4FB4-866D-1456CCD28C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1179" y="1928019"/>
            <a:ext cx="1198909" cy="12036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13A8AAA-0A6E-407B-9803-5BC7665C6C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22" y="1760930"/>
            <a:ext cx="1537844" cy="15378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3857532-4903-419B-8C4F-B693532E19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2306" y="4212143"/>
            <a:ext cx="1003807" cy="10038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C0CF42-B397-486E-81D1-00128FBCC3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85" y="3788323"/>
            <a:ext cx="1999344" cy="19993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73DBD12-359F-40EA-B043-F6276562F3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02284" y="4198996"/>
            <a:ext cx="1007524" cy="100380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D71949-EAC8-4B91-BFD3-887F38C9B1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22" y="4038478"/>
            <a:ext cx="1651122" cy="16511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262D8B4-6473-4002-85A3-763FA576E3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54664" y="4162357"/>
            <a:ext cx="909792" cy="909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9C8419-C977-4FDD-8563-A1F6D497E7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01" y="4038479"/>
            <a:ext cx="1651121" cy="165112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783F98-B9D4-4DC0-A7BC-B866FC6771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93" y="4038478"/>
            <a:ext cx="1537845" cy="156098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DE4E27-8E97-49C8-9E40-F85FCF1B65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30207" y="5846764"/>
            <a:ext cx="1499432" cy="11148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3E3A76C2-6FD0-4165-CBD4-8808DFAEBEA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51" y="1826281"/>
            <a:ext cx="1258096" cy="125809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B52D83F0-5874-1F9B-09A3-E4FD7EB437B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833" y="1203792"/>
            <a:ext cx="2411004" cy="24110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170910-81D3-408E-AA68-AAF7C69ABC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17" y="975553"/>
            <a:ext cx="5387482" cy="4714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0E9D47-2E83-4855-8E35-FC72A42103CE}"/>
</file>

<file path=customXml/itemProps2.xml><?xml version="1.0" encoding="utf-8"?>
<ds:datastoreItem xmlns:ds="http://schemas.openxmlformats.org/officeDocument/2006/customXml" ds:itemID="{43FE0897-ABE2-4E18-B701-93FCF5B44705}"/>
</file>

<file path=customXml/itemProps3.xml><?xml version="1.0" encoding="utf-8"?>
<ds:datastoreItem xmlns:ds="http://schemas.openxmlformats.org/officeDocument/2006/customXml" ds:itemID="{A0F4066D-3FE9-4743-AF59-43B0DC4891B4}"/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20</cp:revision>
  <dcterms:created xsi:type="dcterms:W3CDTF">2024-08-08T14:23:55Z</dcterms:created>
  <dcterms:modified xsi:type="dcterms:W3CDTF">2024-12-16T22:51:40Z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