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B2951-3123-4531-95D2-53C5FF9C8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244F2-261A-4FD3-9A88-CF185E262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182C8-868C-4A59-AB35-22E5865F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6A92C-1C43-456B-8704-3C39FF3B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66333-FBE0-4E6E-98D6-A8B1B4E5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8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711AB-711B-4E52-A88E-5137EB9B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F5E732-F38D-4F03-9E70-E84E717A0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53F27-7034-406F-9044-263708F5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A104C-19B9-489A-BDF0-8B214790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3CC34-9AFB-46AC-B5E7-E5F9B80C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518460-76BE-4FE9-9EC2-B7D4FF3CE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171EB-AB08-4DE4-BDAB-9BDAD4373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4A9A6-D60F-4170-93DA-09381D58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981AA-509A-46AB-AE2E-B8A01349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FB1C8-2B91-48F3-B157-528E2DDC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1080D-7675-48FD-B21A-9BE63E30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F51D1-BA64-4904-BF0A-80743F7D8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B34FB9-A55E-44D4-93F2-8EA867C8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05334-056C-4AD0-B9D7-7449726C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5CC39-4B2F-451C-AE9D-D0B45821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490A1-260A-44FA-ADF0-91636138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ABD54-310A-490D-A756-4E0A9E5C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5D0B1-88A1-4470-9E4F-24150C70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77DD9-851A-4E59-8FF3-19585755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DB26C-939E-46B7-96D0-6BD3DEAA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A0694-A603-4F32-BFB1-B684A0D6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8CAAF-E004-4B15-95B8-B13899B5C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2AADEF-B5F9-4624-987F-CFBF44694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A84941-8DAC-4892-9946-AFFB739B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48D8B-1A00-4835-9090-28B9CA23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981DB3-40E5-4030-83AF-E60FCD5E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8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7B4BF-E05D-476C-99C6-B8F190B7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EA22-4D84-49D1-9D62-47BD226F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45EDB-9E48-47ED-832E-D749BE0AA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FF04C8-AD3D-4673-9755-9B7023C12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6D82D7-2B4E-4CE1-8861-A1B3B3BE1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26CD4C-9464-44ED-A37B-8C58D9F4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E92D78-D2F4-47A3-B6A2-7AEDCCC6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4EFDEC-030B-43DE-9736-5B5E76F8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7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215F-C7F4-4AE1-8E55-8C821508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26EEDD-1081-4BAE-BA37-8E1D9EA0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DC3A01-C263-455C-9537-DD082619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221F43-47E2-412A-BC5E-AD2A51F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F69544-36DF-4B2C-9BFC-ECB43EB0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F048BF-D8B0-43E2-A7A0-76FA8E85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A6990-6B2C-433F-9E1C-5F799982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3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79EBF-5206-4EA0-A6D8-CF672104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76522-E165-4788-BD12-8E50B7C4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55628D-4851-4191-8B19-9935F56F2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67AC1E-5DBA-4A31-8D44-CF9F325D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F321C-4234-4260-B754-BE285386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39C75-4F59-49F5-920E-1A5FDAA8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2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DABB6-354B-407C-9ABE-EBD8DD4E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F4624-BA5A-43AF-A832-76E573F2E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82297-1AFD-4C88-A4ED-B5E72F2D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4CFE7-A049-4C38-8E33-1F59EC03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65EB0-3979-4635-A8B4-5F06F4E2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296B29-84DC-4BD3-94BB-58B9AC5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2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15D28-9F47-418E-BD2F-794383B6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E7AEF0-6639-46DE-982E-C8D2C836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C8E71-50CD-41BC-90E1-B1C2BF3F9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47E14-400C-498C-82BA-0351E977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B335D-2290-457C-995F-204BAD0A1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3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5D6C00-9E64-4A62-AF1B-DB873CFB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7CD823F6-BCDB-468C-8684-68BCBDF33A1E}"/>
              </a:ext>
            </a:extLst>
          </p:cNvPr>
          <p:cNvSpPr/>
          <p:nvPr/>
        </p:nvSpPr>
        <p:spPr>
          <a:xfrm rot="20505482">
            <a:off x="1094663" y="710696"/>
            <a:ext cx="888526" cy="112883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" name="Таблица 50">
            <a:extLst>
              <a:ext uri="{FF2B5EF4-FFF2-40B4-BE49-F238E27FC236}">
                <a16:creationId xmlns:a16="http://schemas.microsoft.com/office/drawing/2014/main" id="{94D86E46-5D39-4485-8258-E2AB564A9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94712"/>
              </p:ext>
            </p:extLst>
          </p:nvPr>
        </p:nvGraphicFramePr>
        <p:xfrm>
          <a:off x="7396724" y="2077791"/>
          <a:ext cx="4500000" cy="45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00">
                  <a:extLst>
                    <a:ext uri="{9D8B030D-6E8A-4147-A177-3AD203B41FA5}">
                      <a16:colId xmlns:a16="http://schemas.microsoft.com/office/drawing/2014/main" val="1993406981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3120843646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755164399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2094719048"/>
                    </a:ext>
                  </a:extLst>
                </a:gridCol>
              </a:tblGrid>
              <a:tr h="112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58200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88322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74276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49360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7F1684-4B8C-4D3D-BEAD-47FAC4E4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67129">
            <a:off x="8527948" y="3192722"/>
            <a:ext cx="1116000" cy="1116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826289F-BB49-489C-B577-A7477643ED08}"/>
              </a:ext>
            </a:extLst>
          </p:cNvPr>
          <p:cNvSpPr/>
          <p:nvPr/>
        </p:nvSpPr>
        <p:spPr>
          <a:xfrm rot="16200000">
            <a:off x="10936743" y="2248349"/>
            <a:ext cx="780000" cy="78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39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0DAC6467-75B3-4135-A207-24C478682544}"/>
              </a:ext>
            </a:extLst>
          </p:cNvPr>
          <p:cNvSpPr/>
          <p:nvPr/>
        </p:nvSpPr>
        <p:spPr>
          <a:xfrm>
            <a:off x="9736723" y="2248349"/>
            <a:ext cx="780000" cy="780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1DA2DC0-6B70-480F-B28B-45CCEC0C7767}"/>
              </a:ext>
            </a:extLst>
          </p:cNvPr>
          <p:cNvSpPr/>
          <p:nvPr/>
        </p:nvSpPr>
        <p:spPr>
          <a:xfrm>
            <a:off x="8676787" y="2291712"/>
            <a:ext cx="780000" cy="7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6F60B18-26A3-4149-A17E-0C3F6B41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23">
            <a:off x="7515622" y="3287150"/>
            <a:ext cx="849297" cy="9347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ADDAC16-9DB1-4184-B1D6-5D43D897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10">
            <a:off x="7557799" y="4452117"/>
            <a:ext cx="855705" cy="8557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4C9B8F6-D13E-4C99-B0C8-7F4B27C4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33">
            <a:off x="7474205" y="5531482"/>
            <a:ext cx="992193" cy="99219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96FB89-3D9C-4213-AEA3-61F2084B7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394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680302-45CC-46C1-9E05-BA350A82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214" y="4445800"/>
            <a:ext cx="941017" cy="9410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AB879C-FC0B-4A0E-BF64-E9E0CDB1D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303" y="3285164"/>
            <a:ext cx="1004090" cy="1004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A8B09BA-C62B-4585-B7B8-65B5EEA64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579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3C73A0-D864-49A2-8A17-5E9C519E4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1049" y="5512070"/>
            <a:ext cx="996338" cy="996338"/>
          </a:xfrm>
          <a:prstGeom prst="rect">
            <a:avLst/>
          </a:prstGeom>
          <a:effectLst>
            <a:glow rad="139700">
              <a:schemeClr val="bg1">
                <a:alpha val="99000"/>
              </a:scheme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ADC665A-4CD0-4BBA-A917-5A91DC80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80" y="5512070"/>
            <a:ext cx="1018184" cy="10181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B5CE3D-5C1A-4090-8624-D2219C65B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562" y="3317816"/>
            <a:ext cx="938786" cy="93878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B8BFB14-B895-44D5-97E6-A262A335EF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87" y="2890017"/>
            <a:ext cx="2517417" cy="25174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9FE6CA-3027-43BE-BA45-FE2EBA89E307}"/>
              </a:ext>
            </a:extLst>
          </p:cNvPr>
          <p:cNvGrpSpPr/>
          <p:nvPr/>
        </p:nvGrpSpPr>
        <p:grpSpPr>
          <a:xfrm>
            <a:off x="164163" y="1850254"/>
            <a:ext cx="4680000" cy="4680000"/>
            <a:chOff x="164163" y="1850254"/>
            <a:chExt cx="4680000" cy="468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4DFA39-6E29-4D32-9E82-D31EF4F3AD81}"/>
                </a:ext>
              </a:extLst>
            </p:cNvPr>
            <p:cNvSpPr/>
            <p:nvPr/>
          </p:nvSpPr>
          <p:spPr>
            <a:xfrm>
              <a:off x="164163" y="1850254"/>
              <a:ext cx="4680000" cy="46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8F6972-5A4F-47E8-BDB4-048FCEC544D0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3BA09F6-5BE4-479F-A953-506EC5B1403E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2504163" y="1850254"/>
              <a:ext cx="0" cy="46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22A218A-C948-4165-8C68-AB768ACB65DB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>
              <a:off x="164163" y="4190254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4C465AF-143E-443F-99AA-A92CA92081BA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flipH="1"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6611A40D-C25B-4A42-8CE4-202DCA938703}"/>
                </a:ext>
              </a:extLst>
            </p:cNvPr>
            <p:cNvSpPr/>
            <p:nvPr/>
          </p:nvSpPr>
          <p:spPr>
            <a:xfrm rot="20232206">
              <a:off x="2785899" y="5426852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17AA802-BCD5-4E0D-9D32-913F9D1E7FFB}"/>
                </a:ext>
              </a:extLst>
            </p:cNvPr>
            <p:cNvSpPr/>
            <p:nvPr/>
          </p:nvSpPr>
          <p:spPr>
            <a:xfrm>
              <a:off x="3801655" y="4481873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D07790-68FE-45A0-85A7-DC1A506B0455}"/>
                </a:ext>
              </a:extLst>
            </p:cNvPr>
            <p:cNvSpPr/>
            <p:nvPr/>
          </p:nvSpPr>
          <p:spPr>
            <a:xfrm rot="14826826">
              <a:off x="3768792" y="3131451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62103153-856F-4514-8072-954B1D49955D}"/>
                </a:ext>
              </a:extLst>
            </p:cNvPr>
            <p:cNvSpPr/>
            <p:nvPr/>
          </p:nvSpPr>
          <p:spPr>
            <a:xfrm rot="12201833">
              <a:off x="2838143" y="2132343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1976D53-8340-49B1-94B3-A3484D1C97E0}"/>
                </a:ext>
              </a:extLst>
            </p:cNvPr>
            <p:cNvSpPr/>
            <p:nvPr/>
          </p:nvSpPr>
          <p:spPr>
            <a:xfrm>
              <a:off x="1402212" y="2130590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033791-C986-4638-8A6E-042C0ADFCF40}"/>
                </a:ext>
              </a:extLst>
            </p:cNvPr>
            <p:cNvSpPr/>
            <p:nvPr/>
          </p:nvSpPr>
          <p:spPr>
            <a:xfrm rot="12359549">
              <a:off x="488165" y="3118286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9921744-A521-4A34-BECC-3AEB2CC2E0E3}"/>
                </a:ext>
              </a:extLst>
            </p:cNvPr>
            <p:cNvSpPr/>
            <p:nvPr/>
          </p:nvSpPr>
          <p:spPr>
            <a:xfrm rot="3648241">
              <a:off x="521991" y="4542874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50B5BAD-91B6-419F-9818-4A206015EB15}"/>
                </a:ext>
              </a:extLst>
            </p:cNvPr>
            <p:cNvSpPr/>
            <p:nvPr/>
          </p:nvSpPr>
          <p:spPr>
            <a:xfrm>
              <a:off x="1369199" y="5433158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4BB52AB-A416-4A9B-9A90-6BA6C79D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9">
              <a:off x="2524054" y="2868220"/>
              <a:ext cx="711703" cy="78332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DC8DBBA-2CF1-498E-B032-81C546CA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97097">
              <a:off x="1818410" y="4671072"/>
              <a:ext cx="678264" cy="74652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B36870-DF41-47C3-9861-93079792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7471">
              <a:off x="1380257" y="3502203"/>
              <a:ext cx="662396" cy="72906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78275F-EB70-4CFA-8A62-1B1FF684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1829">
              <a:off x="1286458" y="4283952"/>
              <a:ext cx="617106" cy="61710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A64C4BE-EC85-445B-B948-0C2051F6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53993">
              <a:off x="3103358" y="4279273"/>
              <a:ext cx="616354" cy="61635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4B8AC9-8C25-402F-A807-775D980C1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83961">
              <a:off x="3028525" y="3484418"/>
              <a:ext cx="651353" cy="65135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C5848A-F8A2-4712-A718-53FE91FC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1838">
              <a:off x="1809562" y="2961885"/>
              <a:ext cx="712234" cy="71223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13EA6B6-DA0D-4D8F-971C-0A3A9952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86614">
              <a:off x="2524611" y="4698512"/>
              <a:ext cx="649644" cy="64964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3B2E9AC-1039-4EDE-B8EA-89A95C2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3271" y="5625789"/>
            <a:ext cx="1086930" cy="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7B25AF-BAF5-4D63-A805-1A891B47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2869" y="2006119"/>
            <a:ext cx="1214864" cy="1243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1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2024-11-12T18:27:36Z</dcterms:created>
  <dcterms:modified xsi:type="dcterms:W3CDTF">2024-11-27T07:31:53Z</dcterms:modified>
</cp:coreProperties>
</file>