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1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1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54B5-9B1B-4ACC-9024-1166D026542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10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05" y="835045"/>
            <a:ext cx="8358340" cy="5328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750" y="3499228"/>
            <a:ext cx="2530059" cy="2536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351" y="1292508"/>
            <a:ext cx="1579001" cy="1542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2953" y="1213253"/>
            <a:ext cx="1700931" cy="1700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0542" y="1444921"/>
            <a:ext cx="1469263" cy="1469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351" y="3768265"/>
            <a:ext cx="1664352" cy="1664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6217" y="3834381"/>
            <a:ext cx="1371719" cy="1371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7121" y="3803898"/>
            <a:ext cx="1432684" cy="1432684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0EA35BC-A8C9-35CB-D68B-829FD1C75187}"/>
              </a:ext>
            </a:extLst>
          </p:cNvPr>
          <p:cNvGrpSpPr/>
          <p:nvPr/>
        </p:nvGrpSpPr>
        <p:grpSpPr>
          <a:xfrm>
            <a:off x="817156" y="1193123"/>
            <a:ext cx="1981086" cy="1981086"/>
            <a:chOff x="13109685" y="1292508"/>
            <a:chExt cx="1742404" cy="1742404"/>
          </a:xfrm>
        </p:grpSpPr>
        <p:pic>
          <p:nvPicPr>
            <p:cNvPr id="18" name="Рисунок 17" descr="Изображение выглядит как футбол, мультфильм, мяч, графическая встав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77947958-9E65-0816-3DA7-6F2D0B987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9685" y="1292508"/>
              <a:ext cx="1742404" cy="1742404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746BC487-AD56-1F59-DEF8-B8DDBBBBA237}"/>
                </a:ext>
              </a:extLst>
            </p:cNvPr>
            <p:cNvSpPr/>
            <p:nvPr/>
          </p:nvSpPr>
          <p:spPr>
            <a:xfrm>
              <a:off x="13477567" y="1647492"/>
              <a:ext cx="1032436" cy="1032436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SZ</a:t>
              </a:r>
              <a:endParaRPr lang="ru-UA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72117A8-86F0-2B1C-4711-47BE5E0A2F88}"/>
              </a:ext>
            </a:extLst>
          </p:cNvPr>
          <p:cNvGrpSpPr/>
          <p:nvPr/>
        </p:nvGrpSpPr>
        <p:grpSpPr>
          <a:xfrm>
            <a:off x="3294132" y="1181830"/>
            <a:ext cx="1981086" cy="1981086"/>
            <a:chOff x="13109685" y="1292508"/>
            <a:chExt cx="1742404" cy="1742404"/>
          </a:xfrm>
        </p:grpSpPr>
        <p:pic>
          <p:nvPicPr>
            <p:cNvPr id="22" name="Рисунок 21" descr="Изображение выглядит как футбол, мультфильм, мяч, графическая встав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036E79DE-CD41-7400-23DD-752604BA8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9685" y="1292508"/>
              <a:ext cx="1742404" cy="1742404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243AB37-A54C-5328-F046-CA3C1192FE4C}"/>
                </a:ext>
              </a:extLst>
            </p:cNvPr>
            <p:cNvSpPr/>
            <p:nvPr/>
          </p:nvSpPr>
          <p:spPr>
            <a:xfrm>
              <a:off x="13477567" y="1647492"/>
              <a:ext cx="1032436" cy="1032436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SZ</a:t>
              </a:r>
              <a:endParaRPr lang="ru-UA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0EC42B2-A8F1-1AC0-FA9B-EED94E224D39}"/>
              </a:ext>
            </a:extLst>
          </p:cNvPr>
          <p:cNvGrpSpPr/>
          <p:nvPr/>
        </p:nvGrpSpPr>
        <p:grpSpPr>
          <a:xfrm>
            <a:off x="5913103" y="1208965"/>
            <a:ext cx="1981086" cy="1981086"/>
            <a:chOff x="13109685" y="1292508"/>
            <a:chExt cx="1742404" cy="1742404"/>
          </a:xfrm>
        </p:grpSpPr>
        <p:pic>
          <p:nvPicPr>
            <p:cNvPr id="25" name="Рисунок 24" descr="Изображение выглядит как футбол, мультфильм, мяч, графическая встав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F1D09725-B0D2-3332-76A5-60F23F41E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9685" y="1292508"/>
              <a:ext cx="1742404" cy="1742404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828FD2DB-D58D-B3CA-EFC1-0372A86F34E9}"/>
                </a:ext>
              </a:extLst>
            </p:cNvPr>
            <p:cNvSpPr/>
            <p:nvPr/>
          </p:nvSpPr>
          <p:spPr>
            <a:xfrm>
              <a:off x="13477567" y="1647492"/>
              <a:ext cx="1032436" cy="1032436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SZ</a:t>
              </a:r>
              <a:endParaRPr lang="ru-UA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7F233DF-020A-913B-CCB6-8ADA3751300F}"/>
              </a:ext>
            </a:extLst>
          </p:cNvPr>
          <p:cNvGrpSpPr/>
          <p:nvPr/>
        </p:nvGrpSpPr>
        <p:grpSpPr>
          <a:xfrm>
            <a:off x="785886" y="3516921"/>
            <a:ext cx="1915696" cy="1915696"/>
            <a:chOff x="13109685" y="1292508"/>
            <a:chExt cx="1742404" cy="1742404"/>
          </a:xfrm>
        </p:grpSpPr>
        <p:pic>
          <p:nvPicPr>
            <p:cNvPr id="28" name="Рисунок 27" descr="Изображение выглядит как футбол, мультфильм, мяч, графическая встав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51AF4508-06AD-C53E-66C6-F9B5430D6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9685" y="1292508"/>
              <a:ext cx="1742404" cy="1742404"/>
            </a:xfrm>
            <a:prstGeom prst="rect">
              <a:avLst/>
            </a:prstGeom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9BA4BA3-8A8E-D4A1-A5B1-1C2332B3D40D}"/>
                </a:ext>
              </a:extLst>
            </p:cNvPr>
            <p:cNvSpPr/>
            <p:nvPr/>
          </p:nvSpPr>
          <p:spPr>
            <a:xfrm>
              <a:off x="13477567" y="1647492"/>
              <a:ext cx="1032436" cy="1032436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SZ</a:t>
              </a:r>
              <a:endParaRPr lang="ru-UA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7EA6339-6307-A714-57AB-70C957482E0A}"/>
              </a:ext>
            </a:extLst>
          </p:cNvPr>
          <p:cNvGrpSpPr/>
          <p:nvPr/>
        </p:nvGrpSpPr>
        <p:grpSpPr>
          <a:xfrm>
            <a:off x="3399575" y="3469789"/>
            <a:ext cx="1915696" cy="1915696"/>
            <a:chOff x="13109685" y="1292508"/>
            <a:chExt cx="1742404" cy="1742404"/>
          </a:xfrm>
        </p:grpSpPr>
        <p:pic>
          <p:nvPicPr>
            <p:cNvPr id="31" name="Рисунок 30" descr="Изображение выглядит как футбол, мультфильм, мяч, графическая встав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D08756A9-AD9E-C697-C0BE-C36C02FF9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9685" y="1292508"/>
              <a:ext cx="1742404" cy="1742404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087B6CC-4AA6-6915-A537-4BA54C5D2327}"/>
                </a:ext>
              </a:extLst>
            </p:cNvPr>
            <p:cNvSpPr/>
            <p:nvPr/>
          </p:nvSpPr>
          <p:spPr>
            <a:xfrm>
              <a:off x="13477567" y="1647492"/>
              <a:ext cx="1032436" cy="1032436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SZ</a:t>
              </a:r>
              <a:endParaRPr lang="ru-UA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509CB02-2576-AE37-64BD-C7ABDF4DA20F}"/>
              </a:ext>
            </a:extLst>
          </p:cNvPr>
          <p:cNvGrpSpPr/>
          <p:nvPr/>
        </p:nvGrpSpPr>
        <p:grpSpPr>
          <a:xfrm>
            <a:off x="5981388" y="3469789"/>
            <a:ext cx="1915696" cy="1915696"/>
            <a:chOff x="13109685" y="1292508"/>
            <a:chExt cx="1742404" cy="1742404"/>
          </a:xfrm>
        </p:grpSpPr>
        <p:pic>
          <p:nvPicPr>
            <p:cNvPr id="34" name="Рисунок 33" descr="Изображение выглядит как футбол, мультфильм, мяч, графическая встав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DA442A24-2189-BB2D-06D1-1172BCF07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9685" y="1292508"/>
              <a:ext cx="1742404" cy="1742404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96A12B36-D916-A7A8-C0FF-6212B18FBEA9}"/>
                </a:ext>
              </a:extLst>
            </p:cNvPr>
            <p:cNvSpPr/>
            <p:nvPr/>
          </p:nvSpPr>
          <p:spPr>
            <a:xfrm>
              <a:off x="13477567" y="1647492"/>
              <a:ext cx="1032436" cy="1032436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SZ</a:t>
              </a:r>
              <a:endParaRPr lang="ru-UA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32F790-5E93-4949-9389-3F8155E67795}"/>
</file>

<file path=customXml/itemProps2.xml><?xml version="1.0" encoding="utf-8"?>
<ds:datastoreItem xmlns:ds="http://schemas.openxmlformats.org/officeDocument/2006/customXml" ds:itemID="{4AD59A24-D3CC-4BFD-B14B-A4BAF370B802}"/>
</file>

<file path=customXml/itemProps3.xml><?xml version="1.0" encoding="utf-8"?>
<ds:datastoreItem xmlns:ds="http://schemas.openxmlformats.org/officeDocument/2006/customXml" ds:itemID="{B27B2DAC-7A7D-4924-8D69-755AFB5436FD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3</cp:revision>
  <dcterms:created xsi:type="dcterms:W3CDTF">2024-04-14T12:49:07Z</dcterms:created>
  <dcterms:modified xsi:type="dcterms:W3CDTF">2025-07-11T13:29:22Z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